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93" r:id="rId2"/>
    <p:sldId id="694" r:id="rId3"/>
    <p:sldId id="695" r:id="rId4"/>
    <p:sldId id="696" r:id="rId5"/>
    <p:sldId id="697" r:id="rId6"/>
  </p:sldIdLst>
  <p:sldSz cx="12192000" cy="6858000"/>
  <p:notesSz cx="6858000" cy="9144000"/>
  <p:defaultTextStyle>
    <a:defPPr>
      <a:defRPr lang="en-K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90BAA-A083-4AEF-1884-7064F2369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BC00DD-32D4-F01B-C7A1-9E1A63AE82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C50C0A-9724-C8B6-67C4-F62A1DDBE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1E83D-5C9C-4372-9768-0B45A91F03EC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07DF0-4C56-F5AE-6559-409F1B049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B6941C-1D7C-99AF-23F3-149DA4B5A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49283-2F37-4FCD-9F48-C0AAF7D76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573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D120B-01BA-BB11-9137-A14DB43FA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3D71B5-0BB2-45C2-D724-F668A5101C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8E14F2-97C9-0901-7F54-599408C87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1E83D-5C9C-4372-9768-0B45A91F03EC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D85D1F-68A1-913C-1997-F5ABDDF27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AA705-6EA5-9B09-2AFF-3DD2CD8AD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49283-2F37-4FCD-9F48-C0AAF7D76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160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AF4057-17C9-6140-CFE4-7EDBC1FC4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36EFD8-62DF-A486-AC08-C2721908A1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2263F9-D31C-A5C4-693B-A3EC8E865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1E83D-5C9C-4372-9768-0B45A91F03EC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A5E76-B8E5-DD04-CCA8-1B96CC30D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BE56EA-C12F-F16A-47AC-827585D1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49283-2F37-4FCD-9F48-C0AAF7D76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14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EA8BA-7585-D262-0881-300A58913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C6EA9-A2A7-E4CE-E9EF-67E1B4B7FF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1FD0EC-B14A-8CE5-84F1-D6BE50594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1E83D-5C9C-4372-9768-0B45A91F03EC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BE5861-6473-45EF-27E8-C062D8198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B2D161-F570-DEF0-2D84-55ACAB8E9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49283-2F37-4FCD-9F48-C0AAF7D76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706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6990C-947F-F0CD-F70D-FCF61888D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B65FB3-D63A-F6A0-73AD-A1F0E6E147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658D9-0A2E-D599-FB71-9B2AD634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1E83D-5C9C-4372-9768-0B45A91F03EC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0EA227-B817-25E9-2849-F2C3F5C10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84FE74-F925-6904-F637-05CA2C681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49283-2F37-4FCD-9F48-C0AAF7D76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402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3DB62-C816-4FDD-33D4-CE865A656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06038F-5D67-E175-72A3-C41B14833D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25C7CE-8031-2433-46AF-33B7B252F4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A442C6-417E-D5D4-A9EE-45E617F6B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1E83D-5C9C-4372-9768-0B45A91F03EC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45854A-20B3-0451-F159-19D5C728C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35EFCB-ED8C-3D60-B39A-43113254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49283-2F37-4FCD-9F48-C0AAF7D76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44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057B8-4DA2-A172-04C3-9E3301525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6D01A-5847-0174-7043-6E3FB06303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40B578-2A2B-BAF8-2311-05543F7267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8D6D4C-B5DB-734B-1317-A2A3CA9316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8F54C7-CCFF-969C-6E89-DB9EB012C9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64FA9D-ECC3-A14F-E29C-E9C731601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1E83D-5C9C-4372-9768-0B45A91F03EC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D29D27-F6B8-6FB4-E5B2-A347DAFE5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111781-4217-93D8-E921-6A1F49372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49283-2F37-4FCD-9F48-C0AAF7D76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08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B9D6B-1083-CE9D-4FFF-B4DC7DFA8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54A5DE-AF5C-85CA-F75B-E7FAC2901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1E83D-5C9C-4372-9768-0B45A91F03EC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6A71D3-9F13-EB3C-8995-A00E92F97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E9C2F4-72D2-A0BB-FBF0-10C063015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49283-2F37-4FCD-9F48-C0AAF7D76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770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1830F4-F3CF-D91B-DB01-A1F770E46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1E83D-5C9C-4372-9768-0B45A91F03EC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FFF20D-B2B9-34F4-E0CA-F8A155A7F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A0FED1-917E-40B2-6C29-81A2C2A92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49283-2F37-4FCD-9F48-C0AAF7D76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160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09446-D272-5156-C3EF-66810D7E7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B80AA-4113-A1D7-83A4-33F5FE719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3C1F3C-625C-7DE3-CA09-2B1D88BDCB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ED7956-E709-0AD9-49F2-6B1E969DB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1E83D-5C9C-4372-9768-0B45A91F03EC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9250E5-732C-14CD-603D-D2DFED44D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E0824C-0083-A0D5-DFEF-C13677D56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49283-2F37-4FCD-9F48-C0AAF7D76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021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DFA22-D00D-0821-19BC-BA507B4E4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3C92DC-B880-095C-0716-059D88091F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A00C26-970A-000F-FC43-3D576F2AD8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60ACC3-D73B-74F2-8E95-DA54FE746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1E83D-5C9C-4372-9768-0B45A91F03EC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2C2EAC-D15A-E8ED-47A2-8F6AA5C29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EA84DE-6437-457F-AE46-F532328D8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49283-2F37-4FCD-9F48-C0AAF7D76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295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1156DD-F94F-4D9B-97DF-C8F79CE3B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3ED52E-C475-F3FE-47C9-3DD644172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597380-CDE1-B337-9121-0C10370D85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21E83D-5C9C-4372-9768-0B45A91F03EC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08C4A-9CBE-B305-764D-18FD653D9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95E2D3-00E2-6DA9-3F2A-95E974E4C3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C49283-2F37-4FCD-9F48-C0AAF7D76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12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89C6D-F3CE-45B6-601F-27C3BA537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D5C900-FD1A-8837-F04E-80E5820F9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46" y="1422400"/>
            <a:ext cx="11523590" cy="3528291"/>
          </a:xfrm>
          <a:prstGeom prst="round2DiagRect">
            <a:avLst>
              <a:gd name="adj1" fmla="val 16667"/>
              <a:gd name="adj2" fmla="val 279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Google Shape;25;p8">
            <a:extLst>
              <a:ext uri="{FF2B5EF4-FFF2-40B4-BE49-F238E27FC236}">
                <a16:creationId xmlns:a16="http://schemas.microsoft.com/office/drawing/2014/main" id="{BCD73105-7689-FAA5-9692-2D8869D59DDD}"/>
              </a:ext>
            </a:extLst>
          </p:cNvPr>
          <p:cNvSpPr txBox="1"/>
          <p:nvPr/>
        </p:nvSpPr>
        <p:spPr>
          <a:xfrm>
            <a:off x="1935486" y="3366868"/>
            <a:ext cx="8321027" cy="58473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ctr" anchorCtr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n-US"/>
            </a:defPPr>
            <a:lvl1pPr algn="ctr">
              <a:defRPr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t>LI CONSELHO COORDENADOR DE SAÚDE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0E2841">
                  <a:lumMod val="75000"/>
                  <a:lumOff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  <p:sp>
        <p:nvSpPr>
          <p:cNvPr id="7" name="Google Shape;29;p8">
            <a:extLst>
              <a:ext uri="{FF2B5EF4-FFF2-40B4-BE49-F238E27FC236}">
                <a16:creationId xmlns:a16="http://schemas.microsoft.com/office/drawing/2014/main" id="{654EDF0B-9EB3-32AE-35AD-C0828CB82245}"/>
              </a:ext>
            </a:extLst>
          </p:cNvPr>
          <p:cNvSpPr/>
          <p:nvPr/>
        </p:nvSpPr>
        <p:spPr>
          <a:xfrm>
            <a:off x="2068945" y="2762638"/>
            <a:ext cx="8072581" cy="64629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t" anchorCtr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8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t>REPÚBLICA DE MOÇAMBIQUE</a:t>
            </a:r>
            <a:br>
              <a:rPr kumimoji="0" lang="pt-PT" sz="18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</a:br>
            <a:r>
              <a:rPr kumimoji="0" lang="pt-PT" sz="18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t>MINISTÉRIO DA SAÚDE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E2841">
                  <a:lumMod val="75000"/>
                  <a:lumOff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  <p:pic>
        <p:nvPicPr>
          <p:cNvPr id="9" name="Google Shape;32;p8">
            <a:extLst>
              <a:ext uri="{FF2B5EF4-FFF2-40B4-BE49-F238E27FC236}">
                <a16:creationId xmlns:a16="http://schemas.microsoft.com/office/drawing/2014/main" id="{FC9CB96D-74E4-75ED-29E7-AEA3A6520D2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1297" y="1603411"/>
            <a:ext cx="1243584" cy="122908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AA52B5E-9D5A-CEEB-B1A7-A608F66C6F63}"/>
              </a:ext>
            </a:extLst>
          </p:cNvPr>
          <p:cNvSpPr txBox="1"/>
          <p:nvPr/>
        </p:nvSpPr>
        <p:spPr>
          <a:xfrm>
            <a:off x="1935486" y="3910250"/>
            <a:ext cx="8321027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1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Por um Serviço Nacional de Saúde de Qualidade e Humanizado para Todos</a:t>
            </a:r>
          </a:p>
        </p:txBody>
      </p:sp>
      <p:sp>
        <p:nvSpPr>
          <p:cNvPr id="13" name="Google Shape;29;p8">
            <a:extLst>
              <a:ext uri="{FF2B5EF4-FFF2-40B4-BE49-F238E27FC236}">
                <a16:creationId xmlns:a16="http://schemas.microsoft.com/office/drawing/2014/main" id="{A83494DC-789B-B2E1-5A97-F11711F3A702}"/>
              </a:ext>
            </a:extLst>
          </p:cNvPr>
          <p:cNvSpPr/>
          <p:nvPr/>
        </p:nvSpPr>
        <p:spPr>
          <a:xfrm>
            <a:off x="2068945" y="4263466"/>
            <a:ext cx="8072582" cy="46162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spcFirstLastPara="1" wrap="square" lIns="91425" tIns="45700" rIns="91425" bIns="45700" anchor="t" anchorCtr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t>BEIRA, SOFALA</a:t>
            </a:r>
            <a:br>
              <a:rPr kumimoji="0" lang="pt-PT" sz="12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</a:br>
            <a:r>
              <a:rPr kumimoji="0" lang="pt-PT" sz="12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t>5 -7 DE AGOSTO DE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E2841">
                  <a:lumMod val="75000"/>
                  <a:lumOff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C42FC86-3FC9-D5E0-DBC4-D140E83EFECB}"/>
              </a:ext>
            </a:extLst>
          </p:cNvPr>
          <p:cNvSpPr/>
          <p:nvPr/>
        </p:nvSpPr>
        <p:spPr>
          <a:xfrm>
            <a:off x="4459910" y="4319116"/>
            <a:ext cx="3141656" cy="374763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69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4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BEIRA, SOFALA</a:t>
            </a:r>
            <a:br>
              <a:rPr kumimoji="0" lang="pt-PT" sz="14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</a:br>
            <a:r>
              <a:rPr kumimoji="0" lang="pt-PT" sz="14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9 -11 DE SETEMBRO DE 2026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E2841">
                  <a:lumMod val="75000"/>
                  <a:lumOff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630B3F-842E-C4FB-60AA-6CA032430E1F}"/>
              </a:ext>
            </a:extLst>
          </p:cNvPr>
          <p:cNvSpPr txBox="1">
            <a:spLocks/>
          </p:cNvSpPr>
          <p:nvPr/>
        </p:nvSpPr>
        <p:spPr>
          <a:xfrm>
            <a:off x="1082136" y="145541"/>
            <a:ext cx="10336213" cy="6972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  <a:defRPr sz="36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Century Gothic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sym typeface="Century Gothic"/>
              </a:rPr>
              <a:t>Proposta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sym typeface="Century Gothic"/>
              </a:rPr>
              <a:t> de Layout do banner 1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2A54F78B-F13E-679C-C851-A1442DE6711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9904412" y="6172200"/>
            <a:ext cx="1600200" cy="3651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261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A0E3E-D038-390F-5A75-223D26FE3C5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GB" dirty="0" err="1"/>
              <a:t>Texto</a:t>
            </a:r>
            <a:r>
              <a:rPr lang="en-GB" dirty="0"/>
              <a:t> </a:t>
            </a:r>
            <a:r>
              <a:rPr lang="en-GB" dirty="0" err="1"/>
              <a:t>sobre</a:t>
            </a:r>
            <a:r>
              <a:rPr lang="en-GB" dirty="0"/>
              <a:t> o </a:t>
            </a:r>
            <a:r>
              <a:rPr lang="en-GB" dirty="0" err="1"/>
              <a:t>evento</a:t>
            </a:r>
            <a:endParaRPr lang="en-K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82B689-89DE-7380-7014-5A80D4B6A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pt-BR" dirty="0"/>
              <a:t>O Conselho Coordenador de Saúde constitui um órgão consultivo de elevada relevância para o sector, convocado e presidido pelo Ministro da Saúde. Por seu intermédio, assegura‑se a articulação, a planificação estratégica e o acompanhamento da implementacao das políticas e intervenções, garantindo coerência e alinhamento dos objetivos em todos niveis.</a:t>
            </a:r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2453112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7DBA11-96DF-1B2B-8024-4E8C9DF28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211" y="884039"/>
            <a:ext cx="10852032" cy="508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216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D78E37-8FB7-1D25-FDB9-0FDB596F2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545860"/>
            <a:ext cx="9468209" cy="6312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854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D243CF-7DFA-72B1-4349-6C69FD021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765" y="1291790"/>
            <a:ext cx="9543691" cy="4722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44637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114</Words>
  <Application>Microsoft Office PowerPoint</Application>
  <PresentationFormat>Widescreen</PresentationFormat>
  <Paragraphs>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Aptos</vt:lpstr>
      <vt:lpstr>Aptos Display</vt:lpstr>
      <vt:lpstr>Arial</vt:lpstr>
      <vt:lpstr>Century Gothic</vt:lpstr>
      <vt:lpstr>Times New Roman</vt:lpstr>
      <vt:lpstr>1_Office Theme</vt:lpstr>
      <vt:lpstr>PowerPoint Presentation</vt:lpstr>
      <vt:lpstr>Texto sobre o evento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Nelita Nassone</dc:creator>
  <cp:lastModifiedBy>Nelita Nassone</cp:lastModifiedBy>
  <cp:revision>4</cp:revision>
  <dcterms:created xsi:type="dcterms:W3CDTF">2026-08-11T03:52:12Z</dcterms:created>
  <dcterms:modified xsi:type="dcterms:W3CDTF">2026-08-11T04:11:34Z</dcterms:modified>
</cp:coreProperties>
</file>