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notesMasterIdLst>
    <p:notesMasterId r:id="rId7"/>
  </p:notesMasterIdLst>
  <p:sldIdLst>
    <p:sldId id="260" r:id="rId3"/>
    <p:sldId id="257" r:id="rId4"/>
    <p:sldId id="258" r:id="rId5"/>
    <p:sldId id="259" r:id="rId6"/>
  </p:sldIdLst>
  <p:sldSz cx="9144000" cy="6858000" type="screen4x3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6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E38F10-CAD4-4200-B590-CC5201A77686}" type="datetimeFigureOut">
              <a:rPr lang="pt-PT" smtClean="0"/>
              <a:t>05-08-2026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51981D-1733-4B03-89BD-BE6993D4940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8213943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0" name="Google Shape;15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1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959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rue or False">
  <p:cSld name="True or False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3"/>
          <p:cNvSpPr txBox="1">
            <a:spLocks noGrp="1"/>
          </p:cNvSpPr>
          <p:nvPr>
            <p:ph type="title"/>
          </p:nvPr>
        </p:nvSpPr>
        <p:spPr>
          <a:xfrm>
            <a:off x="513160" y="685800"/>
            <a:ext cx="7543800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Century Gothic"/>
              <a:buNone/>
              <a:defRPr b="0">
                <a:solidFill>
                  <a:schemeClr val="tx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body" idx="1"/>
          </p:nvPr>
        </p:nvSpPr>
        <p:spPr>
          <a:xfrm>
            <a:off x="513159" y="3928534"/>
            <a:ext cx="64008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1920"/>
              <a:buNone/>
              <a:defRPr sz="2400" b="0" cap="none">
                <a:solidFill>
                  <a:schemeClr val="tx1"/>
                </a:solidFill>
              </a:defRPr>
            </a:lvl1pPr>
            <a:lvl2pPr marL="914400" lvl="1" indent="-32004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marL="1371600" lvl="2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marL="1828800" lvl="3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marL="2286000" lvl="4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marL="2743200" lvl="5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marL="3200400" lvl="6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marL="3657600" lvl="7" indent="-32004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marL="4114800" lvl="8" indent="-32004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body" idx="2"/>
          </p:nvPr>
        </p:nvSpPr>
        <p:spPr>
          <a:xfrm>
            <a:off x="513158" y="4766732"/>
            <a:ext cx="6400800" cy="122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tx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  <a:defRPr sz="1800"/>
            </a:lvl2pPr>
            <a:lvl3pPr marL="1371600" lvl="2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80"/>
              <a:buNone/>
              <a:defRPr sz="1600"/>
            </a:lvl3pPr>
            <a:lvl4pPr marL="1828800" lvl="3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20"/>
              <a:buNone/>
              <a:defRPr sz="1400"/>
            </a:lvl4pPr>
            <a:lvl5pPr marL="2286000" lvl="4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20"/>
              <a:buNone/>
              <a:defRPr sz="1400"/>
            </a:lvl5pPr>
            <a:lvl6pPr marL="2743200" lvl="5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20"/>
              <a:buNone/>
              <a:defRPr sz="1400"/>
            </a:lvl6pPr>
            <a:lvl7pPr marL="3200400" lvl="6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20"/>
              <a:buNone/>
              <a:defRPr sz="1400"/>
            </a:lvl7pPr>
            <a:lvl8pPr marL="3657600" lvl="7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20"/>
              <a:buNone/>
              <a:defRPr sz="1400"/>
            </a:lvl8pPr>
            <a:lvl9pPr marL="4114800" lvl="8" indent="-2286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120"/>
              <a:buNone/>
              <a:defRPr sz="1400"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dt" idx="10"/>
          </p:nvPr>
        </p:nvSpPr>
        <p:spPr>
          <a:xfrm>
            <a:off x="7428309" y="6172200"/>
            <a:ext cx="120015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tx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buClr>
                <a:srgbClr val="000000"/>
              </a:buClr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21" name="Google Shape;121;p23"/>
          <p:cNvSpPr txBox="1">
            <a:spLocks noGrp="1"/>
          </p:cNvSpPr>
          <p:nvPr>
            <p:ph type="ftr" idx="11"/>
          </p:nvPr>
        </p:nvSpPr>
        <p:spPr>
          <a:xfrm>
            <a:off x="513159" y="6172200"/>
            <a:ext cx="565785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tx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buClr>
                <a:srgbClr val="000000"/>
              </a:buClr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22" name="Google Shape;122;p23"/>
          <p:cNvSpPr txBox="1">
            <a:spLocks noGrp="1"/>
          </p:cNvSpPr>
          <p:nvPr>
            <p:ph type="sldNum" idx="12"/>
          </p:nvPr>
        </p:nvSpPr>
        <p:spPr>
          <a:xfrm>
            <a:off x="7772401" y="5578475"/>
            <a:ext cx="856575" cy="6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fld id="{00000000-1234-1234-1234-123412341234}" type="slidenum">
              <a:rPr lang="en-US" smtClean="0">
                <a:solidFill>
                  <a:srgbClr val="000000"/>
                </a:solidFill>
              </a:rPr>
              <a:pPr/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24" name="Google Shape;124;p23"/>
          <p:cNvSpPr/>
          <p:nvPr/>
        </p:nvSpPr>
        <p:spPr>
          <a:xfrm>
            <a:off x="77294" y="926803"/>
            <a:ext cx="699975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Clr>
                <a:srgbClr val="000000"/>
              </a:buClr>
              <a:buSzPts val="1800"/>
              <a:buFont typeface="Arial"/>
              <a:buNone/>
            </a:pPr>
            <a:r>
              <a:rPr lang="en-US" sz="1500" b="1" kern="0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MISAU</a:t>
            </a:r>
            <a:endParaRPr sz="1100" b="1" kern="0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</p:txBody>
      </p:sp>
      <p:pic>
        <p:nvPicPr>
          <p:cNvPr id="125" name="Google Shape;125;p2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288" y="32278"/>
            <a:ext cx="699975" cy="8811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319572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4"/>
          <p:cNvSpPr txBox="1">
            <a:spLocks noGrp="1"/>
          </p:cNvSpPr>
          <p:nvPr>
            <p:ph type="title"/>
          </p:nvPr>
        </p:nvSpPr>
        <p:spPr>
          <a:xfrm>
            <a:off x="513159" y="4487332"/>
            <a:ext cx="6400800" cy="150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Century Gothic"/>
              <a:buNone/>
              <a:defRPr>
                <a:solidFill>
                  <a:schemeClr val="tx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28" name="Google Shape;128;p24"/>
          <p:cNvSpPr txBox="1">
            <a:spLocks noGrp="1"/>
          </p:cNvSpPr>
          <p:nvPr>
            <p:ph type="body" idx="1"/>
          </p:nvPr>
        </p:nvSpPr>
        <p:spPr>
          <a:xfrm rot="5400000">
            <a:off x="1905909" y="-706949"/>
            <a:ext cx="3615300" cy="64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▶"/>
              <a:defRPr>
                <a:solidFill>
                  <a:schemeClr val="tx1"/>
                </a:solidFill>
              </a:defRPr>
            </a:lvl1pPr>
            <a:lvl2pPr marL="914400" lvl="1" indent="-32004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marL="1371600" lvl="2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marL="1828800" lvl="3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marL="2286000" lvl="4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marL="2743200" lvl="5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marL="3200400" lvl="6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marL="3657600" lvl="7" indent="-32004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marL="4114800" lvl="8" indent="-32004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>
            <a:endParaRPr/>
          </a:p>
        </p:txBody>
      </p:sp>
      <p:sp>
        <p:nvSpPr>
          <p:cNvPr id="129" name="Google Shape;129;p24"/>
          <p:cNvSpPr txBox="1">
            <a:spLocks noGrp="1"/>
          </p:cNvSpPr>
          <p:nvPr>
            <p:ph type="dt" idx="10"/>
          </p:nvPr>
        </p:nvSpPr>
        <p:spPr>
          <a:xfrm>
            <a:off x="7428309" y="6172200"/>
            <a:ext cx="120015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tx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buClr>
                <a:srgbClr val="000000"/>
              </a:buClr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30" name="Google Shape;130;p24"/>
          <p:cNvSpPr txBox="1">
            <a:spLocks noGrp="1"/>
          </p:cNvSpPr>
          <p:nvPr>
            <p:ph type="ftr" idx="11"/>
          </p:nvPr>
        </p:nvSpPr>
        <p:spPr>
          <a:xfrm>
            <a:off x="513159" y="6172200"/>
            <a:ext cx="565785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tx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buClr>
                <a:srgbClr val="000000"/>
              </a:buClr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31" name="Google Shape;131;p24"/>
          <p:cNvSpPr txBox="1">
            <a:spLocks noGrp="1"/>
          </p:cNvSpPr>
          <p:nvPr>
            <p:ph type="sldNum" idx="12"/>
          </p:nvPr>
        </p:nvSpPr>
        <p:spPr>
          <a:xfrm>
            <a:off x="7772401" y="5578475"/>
            <a:ext cx="856575" cy="6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fld id="{00000000-1234-1234-1234-123412341234}" type="slidenum">
              <a:rPr lang="en-US" smtClean="0">
                <a:solidFill>
                  <a:srgbClr val="000000"/>
                </a:solidFill>
              </a:rPr>
              <a:pPr/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33" name="Google Shape;133;p24"/>
          <p:cNvSpPr/>
          <p:nvPr/>
        </p:nvSpPr>
        <p:spPr>
          <a:xfrm>
            <a:off x="77294" y="926803"/>
            <a:ext cx="699975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Clr>
                <a:srgbClr val="000000"/>
              </a:buClr>
              <a:buSzPts val="1800"/>
              <a:buFont typeface="Arial"/>
              <a:buNone/>
            </a:pPr>
            <a:r>
              <a:rPr lang="en-US" sz="1500" b="1" kern="0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MISAU</a:t>
            </a:r>
            <a:endParaRPr sz="1100" b="1" kern="0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</p:txBody>
      </p:sp>
      <p:pic>
        <p:nvPicPr>
          <p:cNvPr id="134" name="Google Shape;134;p2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288" y="32278"/>
            <a:ext cx="699975" cy="8811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020726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5"/>
          <p:cNvSpPr txBox="1">
            <a:spLocks noGrp="1"/>
          </p:cNvSpPr>
          <p:nvPr>
            <p:ph type="title"/>
          </p:nvPr>
        </p:nvSpPr>
        <p:spPr>
          <a:xfrm rot="5400000">
            <a:off x="4999434" y="2200275"/>
            <a:ext cx="4572000" cy="1543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solidFill>
                  <a:schemeClr val="tx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37" name="Google Shape;137;p25"/>
          <p:cNvSpPr txBox="1">
            <a:spLocks noGrp="1"/>
          </p:cNvSpPr>
          <p:nvPr>
            <p:ph type="body" idx="1"/>
          </p:nvPr>
        </p:nvSpPr>
        <p:spPr>
          <a:xfrm rot="5400000">
            <a:off x="793838" y="406389"/>
            <a:ext cx="5308500" cy="5867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▶"/>
              <a:defRPr>
                <a:solidFill>
                  <a:schemeClr val="tx1"/>
                </a:solidFill>
              </a:defRPr>
            </a:lvl1pPr>
            <a:lvl2pPr marL="914400" lvl="1" indent="-32004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marL="1371600" lvl="2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marL="1828800" lvl="3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marL="2286000" lvl="4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marL="2743200" lvl="5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marL="3200400" lvl="6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marL="3657600" lvl="7" indent="-32004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marL="4114800" lvl="8" indent="-32004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>
            <a:endParaRPr dirty="0"/>
          </a:p>
        </p:txBody>
      </p:sp>
      <p:sp>
        <p:nvSpPr>
          <p:cNvPr id="138" name="Google Shape;138;p25"/>
          <p:cNvSpPr txBox="1">
            <a:spLocks noGrp="1"/>
          </p:cNvSpPr>
          <p:nvPr>
            <p:ph type="dt" idx="10"/>
          </p:nvPr>
        </p:nvSpPr>
        <p:spPr>
          <a:xfrm>
            <a:off x="7428309" y="6172200"/>
            <a:ext cx="120015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tx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buClr>
                <a:srgbClr val="000000"/>
              </a:buClr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39" name="Google Shape;139;p25"/>
          <p:cNvSpPr txBox="1">
            <a:spLocks noGrp="1"/>
          </p:cNvSpPr>
          <p:nvPr>
            <p:ph type="ftr" idx="11"/>
          </p:nvPr>
        </p:nvSpPr>
        <p:spPr>
          <a:xfrm>
            <a:off x="513159" y="6172200"/>
            <a:ext cx="565785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bg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buClr>
                <a:srgbClr val="000000"/>
              </a:buClr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40" name="Google Shape;140;p25"/>
          <p:cNvSpPr txBox="1">
            <a:spLocks noGrp="1"/>
          </p:cNvSpPr>
          <p:nvPr>
            <p:ph type="sldNum" idx="12"/>
          </p:nvPr>
        </p:nvSpPr>
        <p:spPr>
          <a:xfrm>
            <a:off x="7772401" y="5578475"/>
            <a:ext cx="856575" cy="6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fld id="{00000000-1234-1234-1234-123412341234}" type="slidenum">
              <a:rPr lang="en-US" smtClean="0">
                <a:solidFill>
                  <a:srgbClr val="000000"/>
                </a:solidFill>
              </a:rPr>
              <a:pPr/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42" name="Google Shape;142;p25"/>
          <p:cNvSpPr/>
          <p:nvPr/>
        </p:nvSpPr>
        <p:spPr>
          <a:xfrm>
            <a:off x="77294" y="926803"/>
            <a:ext cx="699975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Clr>
                <a:srgbClr val="000000"/>
              </a:buClr>
              <a:buSzPts val="1800"/>
              <a:buFont typeface="Arial"/>
              <a:buNone/>
            </a:pPr>
            <a:r>
              <a:rPr lang="en-US" sz="1500" b="1" kern="0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MISAU</a:t>
            </a:r>
            <a:endParaRPr sz="1100" b="1" kern="0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</p:txBody>
      </p:sp>
      <p:pic>
        <p:nvPicPr>
          <p:cNvPr id="143" name="Google Shape;143;p2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288" y="32278"/>
            <a:ext cx="699975" cy="8811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963452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1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30364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bg>
      <p:bgPr>
        <a:solidFill>
          <a:schemeClr val="lt1"/>
        </a:soli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0"/>
          <p:cNvSpPr txBox="1">
            <a:spLocks noGrp="1"/>
          </p:cNvSpPr>
          <p:nvPr>
            <p:ph type="title"/>
          </p:nvPr>
        </p:nvSpPr>
        <p:spPr>
          <a:xfrm>
            <a:off x="513159" y="4487332"/>
            <a:ext cx="6400800" cy="150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tx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10"/>
          <p:cNvSpPr txBox="1">
            <a:spLocks noGrp="1"/>
          </p:cNvSpPr>
          <p:nvPr>
            <p:ph type="body" idx="1"/>
          </p:nvPr>
        </p:nvSpPr>
        <p:spPr>
          <a:xfrm>
            <a:off x="513159" y="685800"/>
            <a:ext cx="6400800" cy="361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2004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440"/>
              <a:buChar char="▶"/>
              <a:defRPr>
                <a:solidFill>
                  <a:schemeClr val="tx1"/>
                </a:solidFill>
              </a:defRPr>
            </a:lvl1pPr>
            <a:lvl2pPr marL="914400" lvl="1" indent="-32004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40"/>
              <a:buChar char="▶"/>
              <a:defRPr>
                <a:solidFill>
                  <a:schemeClr val="dk1"/>
                </a:solidFill>
              </a:defRPr>
            </a:lvl2pPr>
            <a:lvl3pPr marL="1371600" lvl="2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40"/>
              <a:buChar char="▶"/>
              <a:defRPr>
                <a:solidFill>
                  <a:schemeClr val="dk1"/>
                </a:solidFill>
              </a:defRPr>
            </a:lvl3pPr>
            <a:lvl4pPr marL="1828800" lvl="3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40"/>
              <a:buChar char="▶"/>
              <a:defRPr>
                <a:solidFill>
                  <a:schemeClr val="dk1"/>
                </a:solidFill>
              </a:defRPr>
            </a:lvl4pPr>
            <a:lvl5pPr marL="2286000" lvl="4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40"/>
              <a:buChar char="▶"/>
              <a:defRPr>
                <a:solidFill>
                  <a:schemeClr val="dk1"/>
                </a:solidFill>
              </a:defRPr>
            </a:lvl5pPr>
            <a:lvl6pPr marL="2743200" lvl="5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40"/>
              <a:buChar char="▶"/>
              <a:defRPr>
                <a:solidFill>
                  <a:schemeClr val="dk1"/>
                </a:solidFill>
              </a:defRPr>
            </a:lvl6pPr>
            <a:lvl7pPr marL="3200400" lvl="6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40"/>
              <a:buChar char="▶"/>
              <a:defRPr>
                <a:solidFill>
                  <a:schemeClr val="dk1"/>
                </a:solidFill>
              </a:defRPr>
            </a:lvl7pPr>
            <a:lvl8pPr marL="3657600" lvl="7" indent="-32004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40"/>
              <a:buChar char="▶"/>
              <a:defRPr>
                <a:solidFill>
                  <a:schemeClr val="dk1"/>
                </a:solidFill>
              </a:defRPr>
            </a:lvl8pPr>
            <a:lvl9pPr marL="4114800" lvl="8" indent="-32004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440"/>
              <a:buChar char="▶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10"/>
          <p:cNvSpPr txBox="1">
            <a:spLocks noGrp="1"/>
          </p:cNvSpPr>
          <p:nvPr>
            <p:ph type="dt" idx="10"/>
          </p:nvPr>
        </p:nvSpPr>
        <p:spPr>
          <a:xfrm>
            <a:off x="7428309" y="6172200"/>
            <a:ext cx="120015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tx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buClr>
                <a:srgbClr val="000000"/>
              </a:buClr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7" name="Google Shape;37;p10"/>
          <p:cNvSpPr txBox="1">
            <a:spLocks noGrp="1"/>
          </p:cNvSpPr>
          <p:nvPr>
            <p:ph type="ftr" idx="11"/>
          </p:nvPr>
        </p:nvSpPr>
        <p:spPr>
          <a:xfrm>
            <a:off x="513159" y="6172200"/>
            <a:ext cx="565785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tx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buClr>
                <a:srgbClr val="000000"/>
              </a:buClr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8" name="Google Shape;38;p10"/>
          <p:cNvSpPr txBox="1">
            <a:spLocks noGrp="1"/>
          </p:cNvSpPr>
          <p:nvPr>
            <p:ph type="sldNum" idx="12"/>
          </p:nvPr>
        </p:nvSpPr>
        <p:spPr>
          <a:xfrm>
            <a:off x="7428309" y="6172200"/>
            <a:ext cx="120015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>
              <a:buClr>
                <a:srgbClr val="000000"/>
              </a:buClr>
              <a:buSzPts val="3200"/>
              <a:buFont typeface="Arial"/>
              <a:buNone/>
              <a:defRPr sz="2000" b="1">
                <a:solidFill>
                  <a:schemeClr val="tx1"/>
                </a:solidFill>
                <a:highlight>
                  <a:srgbClr val="00FFFF"/>
                </a:highlight>
              </a:defRPr>
            </a:lvl1pPr>
            <a:lvl2pPr marL="0" lvl="1" indent="0">
              <a:buClr>
                <a:srgbClr val="000000"/>
              </a:buClr>
              <a:buSzPts val="3200"/>
              <a:buFont typeface="Arial"/>
              <a:buNone/>
              <a:defRPr sz="2000" b="1">
                <a:highlight>
                  <a:srgbClr val="00FFFF"/>
                </a:highlight>
              </a:defRPr>
            </a:lvl2pPr>
            <a:lvl3pPr marL="0" lvl="2" indent="0">
              <a:buClr>
                <a:srgbClr val="000000"/>
              </a:buClr>
              <a:buSzPts val="3200"/>
              <a:buFont typeface="Arial"/>
              <a:buNone/>
              <a:defRPr sz="2000" b="1">
                <a:highlight>
                  <a:srgbClr val="00FFFF"/>
                </a:highlight>
              </a:defRPr>
            </a:lvl3pPr>
            <a:lvl4pPr marL="0" lvl="3" indent="0">
              <a:buClr>
                <a:srgbClr val="000000"/>
              </a:buClr>
              <a:buSzPts val="3200"/>
              <a:buFont typeface="Arial"/>
              <a:buNone/>
              <a:defRPr sz="2000" b="1">
                <a:highlight>
                  <a:srgbClr val="00FFFF"/>
                </a:highlight>
              </a:defRPr>
            </a:lvl4pPr>
            <a:lvl5pPr marL="0" lvl="4" indent="0">
              <a:buClr>
                <a:srgbClr val="000000"/>
              </a:buClr>
              <a:buSzPts val="3200"/>
              <a:buFont typeface="Arial"/>
              <a:buNone/>
              <a:defRPr sz="2000" b="1">
                <a:highlight>
                  <a:srgbClr val="00FFFF"/>
                </a:highlight>
              </a:defRPr>
            </a:lvl5pPr>
            <a:lvl6pPr marL="0" lvl="5" indent="0">
              <a:buClr>
                <a:srgbClr val="000000"/>
              </a:buClr>
              <a:buSzPts val="3200"/>
              <a:buFont typeface="Arial"/>
              <a:buNone/>
              <a:defRPr sz="2000" b="1">
                <a:highlight>
                  <a:srgbClr val="00FFFF"/>
                </a:highlight>
              </a:defRPr>
            </a:lvl6pPr>
            <a:lvl7pPr marL="0" lvl="6" indent="0">
              <a:buClr>
                <a:srgbClr val="000000"/>
              </a:buClr>
              <a:buSzPts val="3200"/>
              <a:buFont typeface="Arial"/>
              <a:buNone/>
              <a:defRPr sz="2000" b="1">
                <a:highlight>
                  <a:srgbClr val="00FFFF"/>
                </a:highlight>
              </a:defRPr>
            </a:lvl7pPr>
            <a:lvl8pPr marL="0" lvl="7" indent="0">
              <a:buClr>
                <a:srgbClr val="000000"/>
              </a:buClr>
              <a:buSzPts val="3200"/>
              <a:buFont typeface="Arial"/>
              <a:buNone/>
              <a:defRPr sz="2000" b="1">
                <a:highlight>
                  <a:srgbClr val="00FFFF"/>
                </a:highlight>
              </a:defRPr>
            </a:lvl8pPr>
            <a:lvl9pPr marL="0" lvl="8" indent="0">
              <a:buClr>
                <a:srgbClr val="000000"/>
              </a:buClr>
              <a:buSzPts val="3200"/>
              <a:buFont typeface="Arial"/>
              <a:buNone/>
              <a:defRPr sz="2000" b="1">
                <a:highlight>
                  <a:srgbClr val="00FFFF"/>
                </a:highlight>
              </a:defRPr>
            </a:lvl9pPr>
          </a:lstStyle>
          <a:p>
            <a:fld id="{00000000-1234-1234-1234-123412341234}" type="slidenum">
              <a:rPr lang="en-US" smtClean="0">
                <a:solidFill>
                  <a:srgbClr val="000000"/>
                </a:solidFill>
              </a:rPr>
              <a:pPr/>
              <a:t>‹nº›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9" name="Google Shape;39;p10"/>
          <p:cNvSpPr/>
          <p:nvPr/>
        </p:nvSpPr>
        <p:spPr>
          <a:xfrm>
            <a:off x="6" y="894528"/>
            <a:ext cx="699975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Clr>
                <a:srgbClr val="000000"/>
              </a:buClr>
              <a:buSzPts val="1800"/>
              <a:buFont typeface="Arial"/>
              <a:buNone/>
            </a:pPr>
            <a:r>
              <a:rPr lang="en-US" sz="1500" b="1" kern="0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MISAU</a:t>
            </a:r>
            <a:endParaRPr sz="1100" b="1" kern="0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</p:txBody>
      </p:sp>
      <p:pic>
        <p:nvPicPr>
          <p:cNvPr id="40" name="Google Shape;40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1"/>
            <a:ext cx="699975" cy="8811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355029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3"/>
          <p:cNvSpPr txBox="1">
            <a:spLocks noGrp="1"/>
          </p:cNvSpPr>
          <p:nvPr>
            <p:ph type="ctrTitle"/>
          </p:nvPr>
        </p:nvSpPr>
        <p:spPr>
          <a:xfrm>
            <a:off x="513159" y="685799"/>
            <a:ext cx="6000750" cy="297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Century Gothic"/>
              <a:buNone/>
              <a:defRPr sz="4800">
                <a:solidFill>
                  <a:schemeClr val="tx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3"/>
          <p:cNvSpPr txBox="1">
            <a:spLocks noGrp="1"/>
          </p:cNvSpPr>
          <p:nvPr>
            <p:ph type="subTitle" idx="1"/>
          </p:nvPr>
        </p:nvSpPr>
        <p:spPr>
          <a:xfrm>
            <a:off x="513159" y="3843867"/>
            <a:ext cx="4800600" cy="194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SzPts val="1680"/>
              <a:buNone/>
              <a:defRPr sz="2100">
                <a:solidFill>
                  <a:schemeClr val="tx1"/>
                </a:solidFill>
              </a:defRPr>
            </a:lvl1pPr>
            <a:lvl2pPr lvl="1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  <a:defRPr/>
            </a:lvl2pPr>
            <a:lvl3pPr lvl="2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80"/>
              <a:buNone/>
              <a:defRPr/>
            </a:lvl3pPr>
            <a:lvl4pPr lvl="3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20"/>
              <a:buNone/>
              <a:defRPr/>
            </a:lvl4pPr>
            <a:lvl5pPr lvl="4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20"/>
              <a:buNone/>
              <a:defRPr/>
            </a:lvl5pPr>
            <a:lvl6pPr lvl="5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20"/>
              <a:buNone/>
              <a:defRPr/>
            </a:lvl6pPr>
            <a:lvl7pPr lvl="6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20"/>
              <a:buNone/>
              <a:defRPr/>
            </a:lvl7pPr>
            <a:lvl8pPr lvl="7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20"/>
              <a:buNone/>
              <a:defRPr/>
            </a:lvl8pPr>
            <a:lvl9pPr lvl="8" algn="ct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12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3"/>
          <p:cNvSpPr txBox="1">
            <a:spLocks noGrp="1"/>
          </p:cNvSpPr>
          <p:nvPr>
            <p:ph type="dt" idx="10"/>
          </p:nvPr>
        </p:nvSpPr>
        <p:spPr>
          <a:xfrm>
            <a:off x="7428309" y="6172200"/>
            <a:ext cx="120015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tx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buClr>
                <a:srgbClr val="000000"/>
              </a:buClr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6" name="Google Shape;46;p13"/>
          <p:cNvSpPr txBox="1">
            <a:spLocks noGrp="1"/>
          </p:cNvSpPr>
          <p:nvPr>
            <p:ph type="ftr" idx="11"/>
          </p:nvPr>
        </p:nvSpPr>
        <p:spPr>
          <a:xfrm>
            <a:off x="513159" y="6172200"/>
            <a:ext cx="565785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tx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buClr>
                <a:srgbClr val="000000"/>
              </a:buClr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7" name="Google Shape;47;p13"/>
          <p:cNvSpPr txBox="1">
            <a:spLocks noGrp="1"/>
          </p:cNvSpPr>
          <p:nvPr>
            <p:ph type="sldNum" idx="12"/>
          </p:nvPr>
        </p:nvSpPr>
        <p:spPr>
          <a:xfrm>
            <a:off x="7772400" y="5578475"/>
            <a:ext cx="856575" cy="6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fld id="{00000000-1234-1234-1234-123412341234}" type="slidenum">
              <a:rPr lang="en-US" smtClean="0">
                <a:solidFill>
                  <a:srgbClr val="000000"/>
                </a:solidFill>
              </a:rPr>
              <a:pPr/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  <p:cxnSp>
        <p:nvCxnSpPr>
          <p:cNvPr id="48" name="Google Shape;48;p13"/>
          <p:cNvCxnSpPr/>
          <p:nvPr/>
        </p:nvCxnSpPr>
        <p:spPr>
          <a:xfrm flipH="1">
            <a:off x="6171009" y="8467"/>
            <a:ext cx="2857500" cy="3810000"/>
          </a:xfrm>
          <a:prstGeom prst="straightConnector1">
            <a:avLst/>
          </a:prstGeom>
          <a:noFill/>
          <a:ln w="127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9" name="Google Shape;49;p13"/>
          <p:cNvCxnSpPr/>
          <p:nvPr/>
        </p:nvCxnSpPr>
        <p:spPr>
          <a:xfrm flipH="1">
            <a:off x="4581094" y="91545"/>
            <a:ext cx="4560525" cy="6080700"/>
          </a:xfrm>
          <a:prstGeom prst="straightConnector1">
            <a:avLst/>
          </a:prstGeom>
          <a:noFill/>
          <a:ln w="127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0" name="Google Shape;50;p13"/>
          <p:cNvCxnSpPr/>
          <p:nvPr/>
        </p:nvCxnSpPr>
        <p:spPr>
          <a:xfrm flipH="1">
            <a:off x="5426869" y="228600"/>
            <a:ext cx="3714750" cy="4953000"/>
          </a:xfrm>
          <a:prstGeom prst="straightConnector1">
            <a:avLst/>
          </a:prstGeom>
          <a:noFill/>
          <a:ln w="127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1" name="Google Shape;51;p13"/>
          <p:cNvCxnSpPr/>
          <p:nvPr/>
        </p:nvCxnSpPr>
        <p:spPr>
          <a:xfrm flipH="1">
            <a:off x="5501795" y="32278"/>
            <a:ext cx="3639825" cy="4853100"/>
          </a:xfrm>
          <a:prstGeom prst="straightConnector1">
            <a:avLst/>
          </a:prstGeom>
          <a:noFill/>
          <a:ln w="317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2" name="Google Shape;52;p13"/>
          <p:cNvCxnSpPr/>
          <p:nvPr/>
        </p:nvCxnSpPr>
        <p:spPr>
          <a:xfrm flipH="1">
            <a:off x="5884069" y="609601"/>
            <a:ext cx="3257550" cy="4343400"/>
          </a:xfrm>
          <a:prstGeom prst="straightConnector1">
            <a:avLst/>
          </a:prstGeom>
          <a:noFill/>
          <a:ln w="317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3" name="Google Shape;53;p13"/>
          <p:cNvSpPr/>
          <p:nvPr/>
        </p:nvSpPr>
        <p:spPr>
          <a:xfrm>
            <a:off x="6" y="894528"/>
            <a:ext cx="699975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Clr>
                <a:srgbClr val="000000"/>
              </a:buClr>
              <a:buSzPts val="1800"/>
              <a:buFont typeface="Arial"/>
              <a:buNone/>
            </a:pPr>
            <a:r>
              <a:rPr lang="en-US" sz="1500" b="1" kern="0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MISAU</a:t>
            </a:r>
            <a:endParaRPr sz="1100" b="1" kern="0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</p:txBody>
      </p:sp>
      <p:pic>
        <p:nvPicPr>
          <p:cNvPr id="54" name="Google Shape;54;p1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1"/>
            <a:ext cx="699975" cy="8811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128214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5"/>
          <p:cNvSpPr txBox="1">
            <a:spLocks noGrp="1"/>
          </p:cNvSpPr>
          <p:nvPr>
            <p:ph type="title"/>
          </p:nvPr>
        </p:nvSpPr>
        <p:spPr>
          <a:xfrm>
            <a:off x="513159" y="4487332"/>
            <a:ext cx="6400800" cy="150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solidFill>
                  <a:schemeClr val="tx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5"/>
          <p:cNvSpPr txBox="1">
            <a:spLocks noGrp="1"/>
          </p:cNvSpPr>
          <p:nvPr>
            <p:ph type="dt" idx="10"/>
          </p:nvPr>
        </p:nvSpPr>
        <p:spPr>
          <a:xfrm>
            <a:off x="7428309" y="6172200"/>
            <a:ext cx="120015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tx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buClr>
                <a:srgbClr val="000000"/>
              </a:buClr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9" name="Google Shape;59;p15"/>
          <p:cNvSpPr txBox="1">
            <a:spLocks noGrp="1"/>
          </p:cNvSpPr>
          <p:nvPr>
            <p:ph type="ftr" idx="11"/>
          </p:nvPr>
        </p:nvSpPr>
        <p:spPr>
          <a:xfrm>
            <a:off x="513159" y="6172200"/>
            <a:ext cx="565785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tx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buClr>
                <a:srgbClr val="000000"/>
              </a:buClr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0" name="Google Shape;60;p15"/>
          <p:cNvSpPr txBox="1">
            <a:spLocks noGrp="1"/>
          </p:cNvSpPr>
          <p:nvPr>
            <p:ph type="sldNum" idx="12"/>
          </p:nvPr>
        </p:nvSpPr>
        <p:spPr>
          <a:xfrm>
            <a:off x="7772400" y="5578475"/>
            <a:ext cx="856575" cy="6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fld id="{00000000-1234-1234-1234-123412341234}" type="slidenum">
              <a:rPr lang="en-US" smtClean="0">
                <a:solidFill>
                  <a:srgbClr val="000000"/>
                </a:solidFill>
              </a:rPr>
              <a:pPr/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1" name="Google Shape;61;p15"/>
          <p:cNvSpPr/>
          <p:nvPr/>
        </p:nvSpPr>
        <p:spPr>
          <a:xfrm>
            <a:off x="6" y="926803"/>
            <a:ext cx="699975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Clr>
                <a:srgbClr val="000000"/>
              </a:buClr>
              <a:buSzPts val="1800"/>
              <a:buFont typeface="Arial"/>
              <a:buNone/>
            </a:pPr>
            <a:r>
              <a:rPr lang="en-US" sz="1500" b="1" kern="0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MISAU</a:t>
            </a:r>
            <a:endParaRPr sz="1100" b="1" kern="0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</p:txBody>
      </p:sp>
      <p:pic>
        <p:nvPicPr>
          <p:cNvPr id="62" name="Google Shape;62;p1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32276"/>
            <a:ext cx="699975" cy="8811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498096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7"/>
          <p:cNvSpPr txBox="1">
            <a:spLocks noGrp="1"/>
          </p:cNvSpPr>
          <p:nvPr>
            <p:ph type="title"/>
          </p:nvPr>
        </p:nvSpPr>
        <p:spPr>
          <a:xfrm>
            <a:off x="3542109" y="1447800"/>
            <a:ext cx="451485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entury Gothic"/>
              <a:buNone/>
              <a:defRPr sz="2800" b="0">
                <a:solidFill>
                  <a:schemeClr val="tx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6" name="Google Shape;66;p17"/>
          <p:cNvSpPr>
            <a:spLocks noGrp="1"/>
          </p:cNvSpPr>
          <p:nvPr>
            <p:ph type="pic" idx="2"/>
          </p:nvPr>
        </p:nvSpPr>
        <p:spPr>
          <a:xfrm>
            <a:off x="741759" y="914400"/>
            <a:ext cx="2460825" cy="4572000"/>
          </a:xfrm>
          <a:prstGeom prst="snip2DiagRect">
            <a:avLst>
              <a:gd name="adj1" fmla="val 10815"/>
              <a:gd name="adj2" fmla="val 0"/>
            </a:avLst>
          </a:prstGeom>
          <a:noFill/>
          <a:ln w="15875" cap="flat" cmpd="sng">
            <a:solidFill>
              <a:schemeClr val="lt1">
                <a:alpha val="40000"/>
              </a:schemeClr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7" name="Google Shape;67;p17"/>
          <p:cNvSpPr txBox="1">
            <a:spLocks noGrp="1"/>
          </p:cNvSpPr>
          <p:nvPr>
            <p:ph type="body" idx="1"/>
          </p:nvPr>
        </p:nvSpPr>
        <p:spPr>
          <a:xfrm>
            <a:off x="3542109" y="2777066"/>
            <a:ext cx="4515975" cy="204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tx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96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8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720"/>
              <a:buNone/>
              <a:defRPr sz="900"/>
            </a:lvl9pPr>
          </a:lstStyle>
          <a:p>
            <a:endParaRPr/>
          </a:p>
        </p:txBody>
      </p:sp>
      <p:sp>
        <p:nvSpPr>
          <p:cNvPr id="68" name="Google Shape;68;p17"/>
          <p:cNvSpPr txBox="1">
            <a:spLocks noGrp="1"/>
          </p:cNvSpPr>
          <p:nvPr>
            <p:ph type="dt" idx="10"/>
          </p:nvPr>
        </p:nvSpPr>
        <p:spPr>
          <a:xfrm>
            <a:off x="7428309" y="6172200"/>
            <a:ext cx="120015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tx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buClr>
                <a:srgbClr val="000000"/>
              </a:buClr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9" name="Google Shape;69;p17"/>
          <p:cNvSpPr txBox="1">
            <a:spLocks noGrp="1"/>
          </p:cNvSpPr>
          <p:nvPr>
            <p:ph type="ftr" idx="11"/>
          </p:nvPr>
        </p:nvSpPr>
        <p:spPr>
          <a:xfrm>
            <a:off x="513159" y="6172200"/>
            <a:ext cx="565785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tx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buClr>
                <a:srgbClr val="000000"/>
              </a:buClr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0" name="Google Shape;70;p17"/>
          <p:cNvSpPr txBox="1">
            <a:spLocks noGrp="1"/>
          </p:cNvSpPr>
          <p:nvPr>
            <p:ph type="sldNum" idx="12"/>
          </p:nvPr>
        </p:nvSpPr>
        <p:spPr>
          <a:xfrm>
            <a:off x="7772400" y="5578475"/>
            <a:ext cx="856575" cy="6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fld id="{00000000-1234-1234-1234-123412341234}" type="slidenum">
              <a:rPr lang="en-US" smtClean="0">
                <a:solidFill>
                  <a:srgbClr val="000000"/>
                </a:solidFill>
              </a:rPr>
              <a:pPr/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71" name="Google Shape;71;p17"/>
          <p:cNvSpPr/>
          <p:nvPr/>
        </p:nvSpPr>
        <p:spPr>
          <a:xfrm>
            <a:off x="263669" y="948278"/>
            <a:ext cx="699975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Clr>
                <a:srgbClr val="000000"/>
              </a:buClr>
              <a:buSzPts val="1800"/>
              <a:buFont typeface="Arial"/>
              <a:buNone/>
            </a:pPr>
            <a:r>
              <a:rPr lang="en-US" sz="1500" b="1" kern="0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MISAU</a:t>
            </a:r>
            <a:endParaRPr sz="1100" b="1" kern="0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</p:txBody>
      </p:sp>
      <p:pic>
        <p:nvPicPr>
          <p:cNvPr id="72" name="Google Shape;72;p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63663" y="53750"/>
            <a:ext cx="699975" cy="8811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861622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aption">
  <p:cSld name="Title and Caption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9"/>
          <p:cNvSpPr txBox="1">
            <a:spLocks noGrp="1"/>
          </p:cNvSpPr>
          <p:nvPr>
            <p:ph type="title"/>
          </p:nvPr>
        </p:nvSpPr>
        <p:spPr>
          <a:xfrm>
            <a:off x="513160" y="685800"/>
            <a:ext cx="7543800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Font typeface="Century Gothic"/>
              <a:buNone/>
              <a:defRPr sz="3200" b="0" cap="none">
                <a:solidFill>
                  <a:schemeClr val="tx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9"/>
          <p:cNvSpPr txBox="1">
            <a:spLocks noGrp="1"/>
          </p:cNvSpPr>
          <p:nvPr>
            <p:ph type="body" idx="1"/>
          </p:nvPr>
        </p:nvSpPr>
        <p:spPr>
          <a:xfrm>
            <a:off x="513159" y="4114800"/>
            <a:ext cx="6401925" cy="18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2000">
                <a:solidFill>
                  <a:schemeClr val="tx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  <a:defRPr sz="1800"/>
            </a:lvl2pPr>
            <a:lvl3pPr marL="1371600" lvl="2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80"/>
              <a:buNone/>
              <a:defRPr sz="1600"/>
            </a:lvl3pPr>
            <a:lvl4pPr marL="1828800" lvl="3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20"/>
              <a:buNone/>
              <a:defRPr sz="1400"/>
            </a:lvl4pPr>
            <a:lvl5pPr marL="2286000" lvl="4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20"/>
              <a:buNone/>
              <a:defRPr sz="1400"/>
            </a:lvl5pPr>
            <a:lvl6pPr marL="2743200" lvl="5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20"/>
              <a:buNone/>
              <a:defRPr sz="1400"/>
            </a:lvl6pPr>
            <a:lvl7pPr marL="3200400" lvl="6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20"/>
              <a:buNone/>
              <a:defRPr sz="1400"/>
            </a:lvl7pPr>
            <a:lvl8pPr marL="3657600" lvl="7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20"/>
              <a:buNone/>
              <a:defRPr sz="1400"/>
            </a:lvl8pPr>
            <a:lvl9pPr marL="4114800" lvl="8" indent="-2286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120"/>
              <a:buNone/>
              <a:defRPr sz="1400"/>
            </a:lvl9pPr>
          </a:lstStyle>
          <a:p>
            <a:endParaRPr/>
          </a:p>
        </p:txBody>
      </p:sp>
      <p:sp>
        <p:nvSpPr>
          <p:cNvPr id="77" name="Google Shape;77;p19"/>
          <p:cNvSpPr txBox="1">
            <a:spLocks noGrp="1"/>
          </p:cNvSpPr>
          <p:nvPr>
            <p:ph type="dt" idx="10"/>
          </p:nvPr>
        </p:nvSpPr>
        <p:spPr>
          <a:xfrm>
            <a:off x="7428309" y="6172200"/>
            <a:ext cx="120015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tx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buClr>
                <a:srgbClr val="000000"/>
              </a:buClr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8" name="Google Shape;78;p19"/>
          <p:cNvSpPr txBox="1">
            <a:spLocks noGrp="1"/>
          </p:cNvSpPr>
          <p:nvPr>
            <p:ph type="ftr" idx="11"/>
          </p:nvPr>
        </p:nvSpPr>
        <p:spPr>
          <a:xfrm>
            <a:off x="513159" y="6172200"/>
            <a:ext cx="565785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tx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buClr>
                <a:srgbClr val="000000"/>
              </a:buClr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9" name="Google Shape;79;p19"/>
          <p:cNvSpPr txBox="1">
            <a:spLocks noGrp="1"/>
          </p:cNvSpPr>
          <p:nvPr>
            <p:ph type="sldNum" idx="12"/>
          </p:nvPr>
        </p:nvSpPr>
        <p:spPr>
          <a:xfrm>
            <a:off x="7772400" y="5578475"/>
            <a:ext cx="856575" cy="6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fld id="{00000000-1234-1234-1234-123412341234}" type="slidenum">
              <a:rPr lang="en-US" smtClean="0">
                <a:solidFill>
                  <a:srgbClr val="000000"/>
                </a:solidFill>
              </a:rPr>
              <a:pPr/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80" name="Google Shape;80;p19"/>
          <p:cNvSpPr/>
          <p:nvPr/>
        </p:nvSpPr>
        <p:spPr>
          <a:xfrm>
            <a:off x="54944" y="926803"/>
            <a:ext cx="699975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Clr>
                <a:srgbClr val="000000"/>
              </a:buClr>
              <a:buSzPts val="1800"/>
              <a:buFont typeface="Arial"/>
              <a:buNone/>
            </a:pPr>
            <a:r>
              <a:rPr lang="en-US" sz="1500" b="1" kern="0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MISAU</a:t>
            </a:r>
            <a:endParaRPr sz="1100" b="1" kern="0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</p:txBody>
      </p:sp>
      <p:pic>
        <p:nvPicPr>
          <p:cNvPr id="81" name="Google Shape;81;p1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938" y="32276"/>
            <a:ext cx="699975" cy="8811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698036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with Caption">
  <p:cSld name="Quote with Caption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0"/>
          <p:cNvSpPr txBox="1">
            <a:spLocks noGrp="1"/>
          </p:cNvSpPr>
          <p:nvPr>
            <p:ph type="title"/>
          </p:nvPr>
        </p:nvSpPr>
        <p:spPr>
          <a:xfrm>
            <a:off x="856058" y="685800"/>
            <a:ext cx="6858000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Font typeface="Century Gothic"/>
              <a:buNone/>
              <a:defRPr sz="3200" b="0" cap="none">
                <a:solidFill>
                  <a:schemeClr val="tx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20"/>
          <p:cNvSpPr txBox="1">
            <a:spLocks noGrp="1"/>
          </p:cNvSpPr>
          <p:nvPr>
            <p:ph type="body" idx="1"/>
          </p:nvPr>
        </p:nvSpPr>
        <p:spPr>
          <a:xfrm>
            <a:off x="1084659" y="3429000"/>
            <a:ext cx="6400800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600"/>
              <a:buFont typeface="Century Gothic"/>
              <a:buNone/>
              <a:defRPr>
                <a:solidFill>
                  <a:schemeClr val="tx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Font typeface="Century Gothic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80"/>
              <a:buFont typeface="Century Gothic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20"/>
              <a:buFont typeface="Century Gothic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20"/>
              <a:buFont typeface="Century Gothic"/>
              <a:buNone/>
              <a:defRPr/>
            </a:lvl5pPr>
            <a:lvl6pPr marL="2743200" lvl="5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marL="3200400" lvl="6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marL="3657600" lvl="7" indent="-32004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marL="4114800" lvl="8" indent="-32004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>
            <a:endParaRPr/>
          </a:p>
        </p:txBody>
      </p:sp>
      <p:sp>
        <p:nvSpPr>
          <p:cNvPr id="86" name="Google Shape;86;p20"/>
          <p:cNvSpPr txBox="1">
            <a:spLocks noGrp="1"/>
          </p:cNvSpPr>
          <p:nvPr>
            <p:ph type="body" idx="2"/>
          </p:nvPr>
        </p:nvSpPr>
        <p:spPr>
          <a:xfrm>
            <a:off x="513160" y="4301067"/>
            <a:ext cx="6400800" cy="16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2000">
                <a:solidFill>
                  <a:schemeClr val="tx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  <a:defRPr sz="1800"/>
            </a:lvl2pPr>
            <a:lvl3pPr marL="1371600" lvl="2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80"/>
              <a:buNone/>
              <a:defRPr sz="1600"/>
            </a:lvl3pPr>
            <a:lvl4pPr marL="1828800" lvl="3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20"/>
              <a:buNone/>
              <a:defRPr sz="1400"/>
            </a:lvl4pPr>
            <a:lvl5pPr marL="2286000" lvl="4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20"/>
              <a:buNone/>
              <a:defRPr sz="1400"/>
            </a:lvl5pPr>
            <a:lvl6pPr marL="2743200" lvl="5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20"/>
              <a:buNone/>
              <a:defRPr sz="1400"/>
            </a:lvl6pPr>
            <a:lvl7pPr marL="3200400" lvl="6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20"/>
              <a:buNone/>
              <a:defRPr sz="1400"/>
            </a:lvl7pPr>
            <a:lvl8pPr marL="3657600" lvl="7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20"/>
              <a:buNone/>
              <a:defRPr sz="1400"/>
            </a:lvl8pPr>
            <a:lvl9pPr marL="4114800" lvl="8" indent="-2286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120"/>
              <a:buNone/>
              <a:defRPr sz="1400"/>
            </a:lvl9pPr>
          </a:lstStyle>
          <a:p>
            <a:endParaRPr dirty="0"/>
          </a:p>
        </p:txBody>
      </p:sp>
      <p:sp>
        <p:nvSpPr>
          <p:cNvPr id="87" name="Google Shape;87;p20"/>
          <p:cNvSpPr txBox="1">
            <a:spLocks noGrp="1"/>
          </p:cNvSpPr>
          <p:nvPr>
            <p:ph type="dt" idx="10"/>
          </p:nvPr>
        </p:nvSpPr>
        <p:spPr>
          <a:xfrm>
            <a:off x="7428309" y="6172200"/>
            <a:ext cx="120015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tx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buClr>
                <a:srgbClr val="000000"/>
              </a:buClr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8" name="Google Shape;88;p20"/>
          <p:cNvSpPr txBox="1">
            <a:spLocks noGrp="1"/>
          </p:cNvSpPr>
          <p:nvPr>
            <p:ph type="ftr" idx="11"/>
          </p:nvPr>
        </p:nvSpPr>
        <p:spPr>
          <a:xfrm>
            <a:off x="513159" y="6172200"/>
            <a:ext cx="565785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tx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buClr>
                <a:srgbClr val="000000"/>
              </a:buClr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9" name="Google Shape;89;p20"/>
          <p:cNvSpPr txBox="1">
            <a:spLocks noGrp="1"/>
          </p:cNvSpPr>
          <p:nvPr>
            <p:ph type="sldNum" idx="12"/>
          </p:nvPr>
        </p:nvSpPr>
        <p:spPr>
          <a:xfrm>
            <a:off x="7772400" y="5578475"/>
            <a:ext cx="856575" cy="6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fld id="{00000000-1234-1234-1234-123412341234}" type="slidenum">
              <a:rPr lang="en-US" smtClean="0">
                <a:solidFill>
                  <a:srgbClr val="000000"/>
                </a:solidFill>
              </a:rPr>
              <a:pPr/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90" name="Google Shape;90;p20"/>
          <p:cNvSpPr txBox="1"/>
          <p:nvPr/>
        </p:nvSpPr>
        <p:spPr>
          <a:xfrm>
            <a:off x="398859" y="812222"/>
            <a:ext cx="4572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rgbClr val="000000"/>
              </a:buClr>
              <a:buSzPts val="8000"/>
              <a:buFont typeface="Arial"/>
              <a:buNone/>
            </a:pPr>
            <a:r>
              <a:rPr lang="en-US" sz="8000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“</a:t>
            </a:r>
            <a:endParaRPr sz="1400" kern="0">
              <a:solidFill>
                <a:srgbClr val="000000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20"/>
          <p:cNvSpPr txBox="1"/>
          <p:nvPr/>
        </p:nvSpPr>
        <p:spPr>
          <a:xfrm>
            <a:off x="7714059" y="2768601"/>
            <a:ext cx="4572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r">
              <a:buClr>
                <a:srgbClr val="000000"/>
              </a:buClr>
              <a:buSzPts val="8000"/>
              <a:buFont typeface="Arial"/>
              <a:buNone/>
            </a:pPr>
            <a:r>
              <a:rPr lang="en-US" sz="8000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”</a:t>
            </a:r>
            <a:endParaRPr sz="1400" kern="0">
              <a:solidFill>
                <a:srgbClr val="000000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20"/>
          <p:cNvSpPr/>
          <p:nvPr/>
        </p:nvSpPr>
        <p:spPr>
          <a:xfrm>
            <a:off x="77294" y="926803"/>
            <a:ext cx="699975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Clr>
                <a:srgbClr val="000000"/>
              </a:buClr>
              <a:buSzPts val="1800"/>
              <a:buFont typeface="Arial"/>
              <a:buNone/>
            </a:pPr>
            <a:r>
              <a:rPr lang="en-US" sz="1500" b="1" kern="0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MISAU</a:t>
            </a:r>
            <a:endParaRPr sz="1100" b="1" kern="0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</p:txBody>
      </p:sp>
      <p:pic>
        <p:nvPicPr>
          <p:cNvPr id="93" name="Google Shape;93;p2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288" y="32276"/>
            <a:ext cx="699975" cy="8811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46198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bg>
      <p:bgPr>
        <a:solidFill>
          <a:schemeClr val="lt1"/>
        </a:soli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0"/>
          <p:cNvSpPr txBox="1">
            <a:spLocks noGrp="1"/>
          </p:cNvSpPr>
          <p:nvPr>
            <p:ph type="title"/>
          </p:nvPr>
        </p:nvSpPr>
        <p:spPr>
          <a:xfrm>
            <a:off x="513159" y="4487332"/>
            <a:ext cx="6400800" cy="150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tx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10"/>
          <p:cNvSpPr txBox="1">
            <a:spLocks noGrp="1"/>
          </p:cNvSpPr>
          <p:nvPr>
            <p:ph type="body" idx="1"/>
          </p:nvPr>
        </p:nvSpPr>
        <p:spPr>
          <a:xfrm>
            <a:off x="513159" y="685800"/>
            <a:ext cx="6400800" cy="361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2004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440"/>
              <a:buChar char="▶"/>
              <a:defRPr>
                <a:solidFill>
                  <a:schemeClr val="tx1"/>
                </a:solidFill>
              </a:defRPr>
            </a:lvl1pPr>
            <a:lvl2pPr marL="914400" lvl="1" indent="-32004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40"/>
              <a:buChar char="▶"/>
              <a:defRPr>
                <a:solidFill>
                  <a:schemeClr val="dk1"/>
                </a:solidFill>
              </a:defRPr>
            </a:lvl2pPr>
            <a:lvl3pPr marL="1371600" lvl="2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40"/>
              <a:buChar char="▶"/>
              <a:defRPr>
                <a:solidFill>
                  <a:schemeClr val="dk1"/>
                </a:solidFill>
              </a:defRPr>
            </a:lvl3pPr>
            <a:lvl4pPr marL="1828800" lvl="3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40"/>
              <a:buChar char="▶"/>
              <a:defRPr>
                <a:solidFill>
                  <a:schemeClr val="dk1"/>
                </a:solidFill>
              </a:defRPr>
            </a:lvl4pPr>
            <a:lvl5pPr marL="2286000" lvl="4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40"/>
              <a:buChar char="▶"/>
              <a:defRPr>
                <a:solidFill>
                  <a:schemeClr val="dk1"/>
                </a:solidFill>
              </a:defRPr>
            </a:lvl5pPr>
            <a:lvl6pPr marL="2743200" lvl="5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40"/>
              <a:buChar char="▶"/>
              <a:defRPr>
                <a:solidFill>
                  <a:schemeClr val="dk1"/>
                </a:solidFill>
              </a:defRPr>
            </a:lvl6pPr>
            <a:lvl7pPr marL="3200400" lvl="6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40"/>
              <a:buChar char="▶"/>
              <a:defRPr>
                <a:solidFill>
                  <a:schemeClr val="dk1"/>
                </a:solidFill>
              </a:defRPr>
            </a:lvl7pPr>
            <a:lvl8pPr marL="3657600" lvl="7" indent="-32004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40"/>
              <a:buChar char="▶"/>
              <a:defRPr>
                <a:solidFill>
                  <a:schemeClr val="dk1"/>
                </a:solidFill>
              </a:defRPr>
            </a:lvl8pPr>
            <a:lvl9pPr marL="4114800" lvl="8" indent="-32004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440"/>
              <a:buChar char="▶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10"/>
          <p:cNvSpPr txBox="1">
            <a:spLocks noGrp="1"/>
          </p:cNvSpPr>
          <p:nvPr>
            <p:ph type="dt" idx="10"/>
          </p:nvPr>
        </p:nvSpPr>
        <p:spPr>
          <a:xfrm>
            <a:off x="7428309" y="6172200"/>
            <a:ext cx="120015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tx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buClr>
                <a:srgbClr val="000000"/>
              </a:buClr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7" name="Google Shape;37;p10"/>
          <p:cNvSpPr txBox="1">
            <a:spLocks noGrp="1"/>
          </p:cNvSpPr>
          <p:nvPr>
            <p:ph type="ftr" idx="11"/>
          </p:nvPr>
        </p:nvSpPr>
        <p:spPr>
          <a:xfrm>
            <a:off x="513159" y="6172200"/>
            <a:ext cx="565785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tx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buClr>
                <a:srgbClr val="000000"/>
              </a:buClr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8" name="Google Shape;38;p10"/>
          <p:cNvSpPr txBox="1">
            <a:spLocks noGrp="1"/>
          </p:cNvSpPr>
          <p:nvPr>
            <p:ph type="sldNum" idx="12"/>
          </p:nvPr>
        </p:nvSpPr>
        <p:spPr>
          <a:xfrm>
            <a:off x="7428309" y="6172200"/>
            <a:ext cx="120015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>
              <a:buClr>
                <a:srgbClr val="000000"/>
              </a:buClr>
              <a:buSzPts val="3200"/>
              <a:buFont typeface="Arial"/>
              <a:buNone/>
              <a:defRPr sz="2000" b="1">
                <a:solidFill>
                  <a:schemeClr val="tx1"/>
                </a:solidFill>
                <a:highlight>
                  <a:srgbClr val="00FFFF"/>
                </a:highlight>
              </a:defRPr>
            </a:lvl1pPr>
            <a:lvl2pPr marL="0" lvl="1" indent="0">
              <a:buClr>
                <a:srgbClr val="000000"/>
              </a:buClr>
              <a:buSzPts val="3200"/>
              <a:buFont typeface="Arial"/>
              <a:buNone/>
              <a:defRPr sz="2000" b="1">
                <a:highlight>
                  <a:srgbClr val="00FFFF"/>
                </a:highlight>
              </a:defRPr>
            </a:lvl2pPr>
            <a:lvl3pPr marL="0" lvl="2" indent="0">
              <a:buClr>
                <a:srgbClr val="000000"/>
              </a:buClr>
              <a:buSzPts val="3200"/>
              <a:buFont typeface="Arial"/>
              <a:buNone/>
              <a:defRPr sz="2000" b="1">
                <a:highlight>
                  <a:srgbClr val="00FFFF"/>
                </a:highlight>
              </a:defRPr>
            </a:lvl3pPr>
            <a:lvl4pPr marL="0" lvl="3" indent="0">
              <a:buClr>
                <a:srgbClr val="000000"/>
              </a:buClr>
              <a:buSzPts val="3200"/>
              <a:buFont typeface="Arial"/>
              <a:buNone/>
              <a:defRPr sz="2000" b="1">
                <a:highlight>
                  <a:srgbClr val="00FFFF"/>
                </a:highlight>
              </a:defRPr>
            </a:lvl4pPr>
            <a:lvl5pPr marL="0" lvl="4" indent="0">
              <a:buClr>
                <a:srgbClr val="000000"/>
              </a:buClr>
              <a:buSzPts val="3200"/>
              <a:buFont typeface="Arial"/>
              <a:buNone/>
              <a:defRPr sz="2000" b="1">
                <a:highlight>
                  <a:srgbClr val="00FFFF"/>
                </a:highlight>
              </a:defRPr>
            </a:lvl5pPr>
            <a:lvl6pPr marL="0" lvl="5" indent="0">
              <a:buClr>
                <a:srgbClr val="000000"/>
              </a:buClr>
              <a:buSzPts val="3200"/>
              <a:buFont typeface="Arial"/>
              <a:buNone/>
              <a:defRPr sz="2000" b="1">
                <a:highlight>
                  <a:srgbClr val="00FFFF"/>
                </a:highlight>
              </a:defRPr>
            </a:lvl6pPr>
            <a:lvl7pPr marL="0" lvl="6" indent="0">
              <a:buClr>
                <a:srgbClr val="000000"/>
              </a:buClr>
              <a:buSzPts val="3200"/>
              <a:buFont typeface="Arial"/>
              <a:buNone/>
              <a:defRPr sz="2000" b="1">
                <a:highlight>
                  <a:srgbClr val="00FFFF"/>
                </a:highlight>
              </a:defRPr>
            </a:lvl7pPr>
            <a:lvl8pPr marL="0" lvl="7" indent="0">
              <a:buClr>
                <a:srgbClr val="000000"/>
              </a:buClr>
              <a:buSzPts val="3200"/>
              <a:buFont typeface="Arial"/>
              <a:buNone/>
              <a:defRPr sz="2000" b="1">
                <a:highlight>
                  <a:srgbClr val="00FFFF"/>
                </a:highlight>
              </a:defRPr>
            </a:lvl8pPr>
            <a:lvl9pPr marL="0" lvl="8" indent="0">
              <a:buClr>
                <a:srgbClr val="000000"/>
              </a:buClr>
              <a:buSzPts val="3200"/>
              <a:buFont typeface="Arial"/>
              <a:buNone/>
              <a:defRPr sz="2000" b="1">
                <a:highlight>
                  <a:srgbClr val="00FFFF"/>
                </a:highlight>
              </a:defRPr>
            </a:lvl9pPr>
          </a:lstStyle>
          <a:p>
            <a:fld id="{00000000-1234-1234-1234-123412341234}" type="slidenum">
              <a:rPr lang="en-US" smtClean="0">
                <a:solidFill>
                  <a:srgbClr val="000000"/>
                </a:solidFill>
              </a:rPr>
              <a:pPr/>
              <a:t>‹nº›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9" name="Google Shape;39;p10"/>
          <p:cNvSpPr/>
          <p:nvPr/>
        </p:nvSpPr>
        <p:spPr>
          <a:xfrm>
            <a:off x="7" y="894528"/>
            <a:ext cx="699975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Clr>
                <a:srgbClr val="000000"/>
              </a:buClr>
              <a:buSzPts val="1800"/>
              <a:buFont typeface="Arial"/>
              <a:buNone/>
            </a:pPr>
            <a:r>
              <a:rPr lang="en-US" sz="1500" b="1" kern="0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MISAU</a:t>
            </a:r>
            <a:endParaRPr sz="1100" b="1" kern="0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</p:txBody>
      </p:sp>
      <p:pic>
        <p:nvPicPr>
          <p:cNvPr id="40" name="Google Shape;40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2"/>
            <a:ext cx="699975" cy="8811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7151266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me Card">
  <p:cSld name="Name Card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1"/>
          <p:cNvSpPr txBox="1">
            <a:spLocks noGrp="1"/>
          </p:cNvSpPr>
          <p:nvPr>
            <p:ph type="title"/>
          </p:nvPr>
        </p:nvSpPr>
        <p:spPr>
          <a:xfrm>
            <a:off x="513159" y="3429000"/>
            <a:ext cx="6400800" cy="169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Font typeface="Century Gothic"/>
              <a:buNone/>
              <a:defRPr sz="3200" b="0" cap="none">
                <a:solidFill>
                  <a:schemeClr val="tx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1"/>
          <p:cNvSpPr txBox="1">
            <a:spLocks noGrp="1"/>
          </p:cNvSpPr>
          <p:nvPr>
            <p:ph type="body" idx="1"/>
          </p:nvPr>
        </p:nvSpPr>
        <p:spPr>
          <a:xfrm>
            <a:off x="513158" y="5132981"/>
            <a:ext cx="6401925" cy="8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2000">
                <a:solidFill>
                  <a:schemeClr val="tx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  <a:defRPr sz="1800"/>
            </a:lvl2pPr>
            <a:lvl3pPr marL="1371600" lvl="2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80"/>
              <a:buNone/>
              <a:defRPr sz="1600"/>
            </a:lvl3pPr>
            <a:lvl4pPr marL="1828800" lvl="3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20"/>
              <a:buNone/>
              <a:defRPr sz="1400"/>
            </a:lvl4pPr>
            <a:lvl5pPr marL="2286000" lvl="4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20"/>
              <a:buNone/>
              <a:defRPr sz="1400"/>
            </a:lvl5pPr>
            <a:lvl6pPr marL="2743200" lvl="5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20"/>
              <a:buNone/>
              <a:defRPr sz="1400"/>
            </a:lvl6pPr>
            <a:lvl7pPr marL="3200400" lvl="6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20"/>
              <a:buNone/>
              <a:defRPr sz="1400"/>
            </a:lvl7pPr>
            <a:lvl8pPr marL="3657600" lvl="7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20"/>
              <a:buNone/>
              <a:defRPr sz="1400"/>
            </a:lvl8pPr>
            <a:lvl9pPr marL="4114800" lvl="8" indent="-2286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120"/>
              <a:buNone/>
              <a:defRPr sz="1400"/>
            </a:lvl9pPr>
          </a:lstStyle>
          <a:p>
            <a:endParaRPr/>
          </a:p>
        </p:txBody>
      </p:sp>
      <p:sp>
        <p:nvSpPr>
          <p:cNvPr id="98" name="Google Shape;98;p21"/>
          <p:cNvSpPr txBox="1">
            <a:spLocks noGrp="1"/>
          </p:cNvSpPr>
          <p:nvPr>
            <p:ph type="dt" idx="10"/>
          </p:nvPr>
        </p:nvSpPr>
        <p:spPr>
          <a:xfrm>
            <a:off x="7428309" y="6172200"/>
            <a:ext cx="120015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tx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buClr>
                <a:srgbClr val="000000"/>
              </a:buClr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9" name="Google Shape;99;p21"/>
          <p:cNvSpPr txBox="1">
            <a:spLocks noGrp="1"/>
          </p:cNvSpPr>
          <p:nvPr>
            <p:ph type="ftr" idx="11"/>
          </p:nvPr>
        </p:nvSpPr>
        <p:spPr>
          <a:xfrm>
            <a:off x="513159" y="6172200"/>
            <a:ext cx="565785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tx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buClr>
                <a:srgbClr val="000000"/>
              </a:buClr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0" name="Google Shape;100;p21"/>
          <p:cNvSpPr txBox="1">
            <a:spLocks noGrp="1"/>
          </p:cNvSpPr>
          <p:nvPr>
            <p:ph type="sldNum" idx="12"/>
          </p:nvPr>
        </p:nvSpPr>
        <p:spPr>
          <a:xfrm>
            <a:off x="7772400" y="5578475"/>
            <a:ext cx="856575" cy="6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fld id="{00000000-1234-1234-1234-123412341234}" type="slidenum">
              <a:rPr lang="en-US" smtClean="0">
                <a:solidFill>
                  <a:srgbClr val="000000"/>
                </a:solidFill>
              </a:rPr>
              <a:pPr/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02" name="Google Shape;102;p21"/>
          <p:cNvSpPr/>
          <p:nvPr/>
        </p:nvSpPr>
        <p:spPr>
          <a:xfrm>
            <a:off x="77294" y="926803"/>
            <a:ext cx="699975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Clr>
                <a:srgbClr val="000000"/>
              </a:buClr>
              <a:buSzPts val="1800"/>
              <a:buFont typeface="Arial"/>
              <a:buNone/>
            </a:pPr>
            <a:r>
              <a:rPr lang="en-US" sz="1500" b="1" kern="0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MISAU</a:t>
            </a:r>
            <a:endParaRPr sz="1100" b="1" kern="0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</p:txBody>
      </p:sp>
      <p:pic>
        <p:nvPicPr>
          <p:cNvPr id="103" name="Google Shape;103;p2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288" y="32276"/>
            <a:ext cx="699975" cy="8811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990808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Name Card">
  <p:cSld name="Quote Name Card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2"/>
          <p:cNvSpPr txBox="1">
            <a:spLocks noGrp="1"/>
          </p:cNvSpPr>
          <p:nvPr>
            <p:ph type="title"/>
          </p:nvPr>
        </p:nvSpPr>
        <p:spPr>
          <a:xfrm>
            <a:off x="856060" y="685800"/>
            <a:ext cx="6858000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Font typeface="Century Gothic"/>
              <a:buNone/>
              <a:defRPr sz="3200" b="0" cap="none">
                <a:solidFill>
                  <a:schemeClr val="tx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2"/>
          <p:cNvSpPr txBox="1">
            <a:spLocks noGrp="1"/>
          </p:cNvSpPr>
          <p:nvPr>
            <p:ph type="body" idx="1"/>
          </p:nvPr>
        </p:nvSpPr>
        <p:spPr>
          <a:xfrm>
            <a:off x="513159" y="3928534"/>
            <a:ext cx="6400800" cy="10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1920"/>
              <a:buNone/>
              <a:defRPr sz="2400" b="0" cap="none">
                <a:solidFill>
                  <a:schemeClr val="tx1"/>
                </a:solidFill>
              </a:defRPr>
            </a:lvl1pPr>
            <a:lvl2pPr marL="914400" lvl="1" indent="-32004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marL="1371600" lvl="2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marL="1828800" lvl="3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marL="2286000" lvl="4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marL="2743200" lvl="5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marL="3200400" lvl="6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marL="3657600" lvl="7" indent="-32004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marL="4114800" lvl="8" indent="-32004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>
            <a:endParaRPr/>
          </a:p>
        </p:txBody>
      </p:sp>
      <p:sp>
        <p:nvSpPr>
          <p:cNvPr id="107" name="Google Shape;107;p22"/>
          <p:cNvSpPr txBox="1">
            <a:spLocks noGrp="1"/>
          </p:cNvSpPr>
          <p:nvPr>
            <p:ph type="body" idx="2"/>
          </p:nvPr>
        </p:nvSpPr>
        <p:spPr>
          <a:xfrm>
            <a:off x="513158" y="4978400"/>
            <a:ext cx="6400800" cy="101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tx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  <a:defRPr sz="1800"/>
            </a:lvl2pPr>
            <a:lvl3pPr marL="1371600" lvl="2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80"/>
              <a:buNone/>
              <a:defRPr sz="1600"/>
            </a:lvl3pPr>
            <a:lvl4pPr marL="1828800" lvl="3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20"/>
              <a:buNone/>
              <a:defRPr sz="1400"/>
            </a:lvl4pPr>
            <a:lvl5pPr marL="2286000" lvl="4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20"/>
              <a:buNone/>
              <a:defRPr sz="1400"/>
            </a:lvl5pPr>
            <a:lvl6pPr marL="2743200" lvl="5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20"/>
              <a:buNone/>
              <a:defRPr sz="1400"/>
            </a:lvl6pPr>
            <a:lvl7pPr marL="3200400" lvl="6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20"/>
              <a:buNone/>
              <a:defRPr sz="1400"/>
            </a:lvl7pPr>
            <a:lvl8pPr marL="3657600" lvl="7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20"/>
              <a:buNone/>
              <a:defRPr sz="1400"/>
            </a:lvl8pPr>
            <a:lvl9pPr marL="4114800" lvl="8" indent="-2286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120"/>
              <a:buNone/>
              <a:defRPr sz="1400"/>
            </a:lvl9pPr>
          </a:lstStyle>
          <a:p>
            <a:endParaRPr/>
          </a:p>
        </p:txBody>
      </p:sp>
      <p:sp>
        <p:nvSpPr>
          <p:cNvPr id="108" name="Google Shape;108;p22"/>
          <p:cNvSpPr txBox="1">
            <a:spLocks noGrp="1"/>
          </p:cNvSpPr>
          <p:nvPr>
            <p:ph type="dt" idx="10"/>
          </p:nvPr>
        </p:nvSpPr>
        <p:spPr>
          <a:xfrm>
            <a:off x="7428309" y="6172200"/>
            <a:ext cx="120015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tx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buClr>
                <a:srgbClr val="000000"/>
              </a:buClr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9" name="Google Shape;109;p22"/>
          <p:cNvSpPr txBox="1">
            <a:spLocks noGrp="1"/>
          </p:cNvSpPr>
          <p:nvPr>
            <p:ph type="ftr" idx="11"/>
          </p:nvPr>
        </p:nvSpPr>
        <p:spPr>
          <a:xfrm>
            <a:off x="513159" y="6172200"/>
            <a:ext cx="565785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tx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buClr>
                <a:srgbClr val="000000"/>
              </a:buClr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10" name="Google Shape;110;p22"/>
          <p:cNvSpPr txBox="1">
            <a:spLocks noGrp="1"/>
          </p:cNvSpPr>
          <p:nvPr>
            <p:ph type="sldNum" idx="12"/>
          </p:nvPr>
        </p:nvSpPr>
        <p:spPr>
          <a:xfrm>
            <a:off x="7772400" y="5578475"/>
            <a:ext cx="856575" cy="6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fld id="{00000000-1234-1234-1234-123412341234}" type="slidenum">
              <a:rPr lang="en-US" smtClean="0">
                <a:solidFill>
                  <a:srgbClr val="000000"/>
                </a:solidFill>
              </a:rPr>
              <a:pPr/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11" name="Google Shape;111;p22"/>
          <p:cNvSpPr txBox="1"/>
          <p:nvPr/>
        </p:nvSpPr>
        <p:spPr>
          <a:xfrm>
            <a:off x="398859" y="812222"/>
            <a:ext cx="4572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rgbClr val="000000"/>
              </a:buClr>
              <a:buSzPts val="8000"/>
              <a:buFont typeface="Arial"/>
              <a:buNone/>
            </a:pPr>
            <a:r>
              <a:rPr lang="en-US" sz="8000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“</a:t>
            </a:r>
            <a:endParaRPr sz="1400" kern="0">
              <a:solidFill>
                <a:srgbClr val="000000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22"/>
          <p:cNvSpPr txBox="1"/>
          <p:nvPr/>
        </p:nvSpPr>
        <p:spPr>
          <a:xfrm>
            <a:off x="7714059" y="2768601"/>
            <a:ext cx="4572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r">
              <a:buClr>
                <a:srgbClr val="000000"/>
              </a:buClr>
              <a:buSzPts val="8000"/>
              <a:buFont typeface="Arial"/>
              <a:buNone/>
            </a:pPr>
            <a:r>
              <a:rPr lang="en-US" sz="8000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”</a:t>
            </a:r>
            <a:endParaRPr sz="1400" kern="0">
              <a:solidFill>
                <a:srgbClr val="000000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22"/>
          <p:cNvSpPr/>
          <p:nvPr/>
        </p:nvSpPr>
        <p:spPr>
          <a:xfrm>
            <a:off x="77294" y="926803"/>
            <a:ext cx="699975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Clr>
                <a:srgbClr val="000000"/>
              </a:buClr>
              <a:buSzPts val="1800"/>
              <a:buFont typeface="Arial"/>
              <a:buNone/>
            </a:pPr>
            <a:r>
              <a:rPr lang="en-US" sz="1500" b="1" kern="0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MISAU</a:t>
            </a:r>
            <a:endParaRPr sz="1100" b="1" kern="0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</p:txBody>
      </p:sp>
      <p:pic>
        <p:nvPicPr>
          <p:cNvPr id="115" name="Google Shape;115;p2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288" y="32276"/>
            <a:ext cx="699975" cy="8811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718513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rue or False">
  <p:cSld name="True or False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3"/>
          <p:cNvSpPr txBox="1">
            <a:spLocks noGrp="1"/>
          </p:cNvSpPr>
          <p:nvPr>
            <p:ph type="title"/>
          </p:nvPr>
        </p:nvSpPr>
        <p:spPr>
          <a:xfrm>
            <a:off x="513160" y="685800"/>
            <a:ext cx="7543800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Century Gothic"/>
              <a:buNone/>
              <a:defRPr b="0">
                <a:solidFill>
                  <a:schemeClr val="tx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body" idx="1"/>
          </p:nvPr>
        </p:nvSpPr>
        <p:spPr>
          <a:xfrm>
            <a:off x="513159" y="3928534"/>
            <a:ext cx="64008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1920"/>
              <a:buNone/>
              <a:defRPr sz="2400" b="0" cap="none">
                <a:solidFill>
                  <a:schemeClr val="tx1"/>
                </a:solidFill>
              </a:defRPr>
            </a:lvl1pPr>
            <a:lvl2pPr marL="914400" lvl="1" indent="-32004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marL="1371600" lvl="2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marL="1828800" lvl="3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marL="2286000" lvl="4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marL="2743200" lvl="5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marL="3200400" lvl="6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marL="3657600" lvl="7" indent="-32004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marL="4114800" lvl="8" indent="-32004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body" idx="2"/>
          </p:nvPr>
        </p:nvSpPr>
        <p:spPr>
          <a:xfrm>
            <a:off x="513158" y="4766732"/>
            <a:ext cx="6400800" cy="122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tx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  <a:defRPr sz="1800"/>
            </a:lvl2pPr>
            <a:lvl3pPr marL="1371600" lvl="2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80"/>
              <a:buNone/>
              <a:defRPr sz="1600"/>
            </a:lvl3pPr>
            <a:lvl4pPr marL="1828800" lvl="3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20"/>
              <a:buNone/>
              <a:defRPr sz="1400"/>
            </a:lvl4pPr>
            <a:lvl5pPr marL="2286000" lvl="4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20"/>
              <a:buNone/>
              <a:defRPr sz="1400"/>
            </a:lvl5pPr>
            <a:lvl6pPr marL="2743200" lvl="5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20"/>
              <a:buNone/>
              <a:defRPr sz="1400"/>
            </a:lvl6pPr>
            <a:lvl7pPr marL="3200400" lvl="6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20"/>
              <a:buNone/>
              <a:defRPr sz="1400"/>
            </a:lvl7pPr>
            <a:lvl8pPr marL="3657600" lvl="7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20"/>
              <a:buNone/>
              <a:defRPr sz="1400"/>
            </a:lvl8pPr>
            <a:lvl9pPr marL="4114800" lvl="8" indent="-2286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120"/>
              <a:buNone/>
              <a:defRPr sz="1400"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dt" idx="10"/>
          </p:nvPr>
        </p:nvSpPr>
        <p:spPr>
          <a:xfrm>
            <a:off x="7428309" y="6172200"/>
            <a:ext cx="120015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tx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buClr>
                <a:srgbClr val="000000"/>
              </a:buClr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21" name="Google Shape;121;p23"/>
          <p:cNvSpPr txBox="1">
            <a:spLocks noGrp="1"/>
          </p:cNvSpPr>
          <p:nvPr>
            <p:ph type="ftr" idx="11"/>
          </p:nvPr>
        </p:nvSpPr>
        <p:spPr>
          <a:xfrm>
            <a:off x="513159" y="6172200"/>
            <a:ext cx="565785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tx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buClr>
                <a:srgbClr val="000000"/>
              </a:buClr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22" name="Google Shape;122;p23"/>
          <p:cNvSpPr txBox="1">
            <a:spLocks noGrp="1"/>
          </p:cNvSpPr>
          <p:nvPr>
            <p:ph type="sldNum" idx="12"/>
          </p:nvPr>
        </p:nvSpPr>
        <p:spPr>
          <a:xfrm>
            <a:off x="7772400" y="5578475"/>
            <a:ext cx="856575" cy="6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fld id="{00000000-1234-1234-1234-123412341234}" type="slidenum">
              <a:rPr lang="en-US" smtClean="0">
                <a:solidFill>
                  <a:srgbClr val="000000"/>
                </a:solidFill>
              </a:rPr>
              <a:pPr/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24" name="Google Shape;124;p23"/>
          <p:cNvSpPr/>
          <p:nvPr/>
        </p:nvSpPr>
        <p:spPr>
          <a:xfrm>
            <a:off x="77294" y="926803"/>
            <a:ext cx="699975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Clr>
                <a:srgbClr val="000000"/>
              </a:buClr>
              <a:buSzPts val="1800"/>
              <a:buFont typeface="Arial"/>
              <a:buNone/>
            </a:pPr>
            <a:r>
              <a:rPr lang="en-US" sz="1500" b="1" kern="0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MISAU</a:t>
            </a:r>
            <a:endParaRPr sz="1100" b="1" kern="0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</p:txBody>
      </p:sp>
      <p:pic>
        <p:nvPicPr>
          <p:cNvPr id="125" name="Google Shape;125;p2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288" y="32276"/>
            <a:ext cx="699975" cy="8811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538267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4"/>
          <p:cNvSpPr txBox="1">
            <a:spLocks noGrp="1"/>
          </p:cNvSpPr>
          <p:nvPr>
            <p:ph type="title"/>
          </p:nvPr>
        </p:nvSpPr>
        <p:spPr>
          <a:xfrm>
            <a:off x="513159" y="4487332"/>
            <a:ext cx="6400800" cy="150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Century Gothic"/>
              <a:buNone/>
              <a:defRPr>
                <a:solidFill>
                  <a:schemeClr val="tx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28" name="Google Shape;128;p24"/>
          <p:cNvSpPr txBox="1">
            <a:spLocks noGrp="1"/>
          </p:cNvSpPr>
          <p:nvPr>
            <p:ph type="body" idx="1"/>
          </p:nvPr>
        </p:nvSpPr>
        <p:spPr>
          <a:xfrm rot="5400000">
            <a:off x="1905909" y="-706949"/>
            <a:ext cx="3615300" cy="64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▶"/>
              <a:defRPr>
                <a:solidFill>
                  <a:schemeClr val="tx1"/>
                </a:solidFill>
              </a:defRPr>
            </a:lvl1pPr>
            <a:lvl2pPr marL="914400" lvl="1" indent="-32004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marL="1371600" lvl="2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marL="1828800" lvl="3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marL="2286000" lvl="4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marL="2743200" lvl="5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marL="3200400" lvl="6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marL="3657600" lvl="7" indent="-32004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marL="4114800" lvl="8" indent="-32004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>
            <a:endParaRPr/>
          </a:p>
        </p:txBody>
      </p:sp>
      <p:sp>
        <p:nvSpPr>
          <p:cNvPr id="129" name="Google Shape;129;p24"/>
          <p:cNvSpPr txBox="1">
            <a:spLocks noGrp="1"/>
          </p:cNvSpPr>
          <p:nvPr>
            <p:ph type="dt" idx="10"/>
          </p:nvPr>
        </p:nvSpPr>
        <p:spPr>
          <a:xfrm>
            <a:off x="7428309" y="6172200"/>
            <a:ext cx="120015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tx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buClr>
                <a:srgbClr val="000000"/>
              </a:buClr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30" name="Google Shape;130;p24"/>
          <p:cNvSpPr txBox="1">
            <a:spLocks noGrp="1"/>
          </p:cNvSpPr>
          <p:nvPr>
            <p:ph type="ftr" idx="11"/>
          </p:nvPr>
        </p:nvSpPr>
        <p:spPr>
          <a:xfrm>
            <a:off x="513159" y="6172200"/>
            <a:ext cx="565785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tx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buClr>
                <a:srgbClr val="000000"/>
              </a:buClr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31" name="Google Shape;131;p24"/>
          <p:cNvSpPr txBox="1">
            <a:spLocks noGrp="1"/>
          </p:cNvSpPr>
          <p:nvPr>
            <p:ph type="sldNum" idx="12"/>
          </p:nvPr>
        </p:nvSpPr>
        <p:spPr>
          <a:xfrm>
            <a:off x="7772400" y="5578475"/>
            <a:ext cx="856575" cy="6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fld id="{00000000-1234-1234-1234-123412341234}" type="slidenum">
              <a:rPr lang="en-US" smtClean="0">
                <a:solidFill>
                  <a:srgbClr val="000000"/>
                </a:solidFill>
              </a:rPr>
              <a:pPr/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33" name="Google Shape;133;p24"/>
          <p:cNvSpPr/>
          <p:nvPr/>
        </p:nvSpPr>
        <p:spPr>
          <a:xfrm>
            <a:off x="77294" y="926803"/>
            <a:ext cx="699975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Clr>
                <a:srgbClr val="000000"/>
              </a:buClr>
              <a:buSzPts val="1800"/>
              <a:buFont typeface="Arial"/>
              <a:buNone/>
            </a:pPr>
            <a:r>
              <a:rPr lang="en-US" sz="1500" b="1" kern="0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MISAU</a:t>
            </a:r>
            <a:endParaRPr sz="1100" b="1" kern="0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</p:txBody>
      </p:sp>
      <p:pic>
        <p:nvPicPr>
          <p:cNvPr id="134" name="Google Shape;134;p2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288" y="32276"/>
            <a:ext cx="699975" cy="8811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680435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5"/>
          <p:cNvSpPr txBox="1">
            <a:spLocks noGrp="1"/>
          </p:cNvSpPr>
          <p:nvPr>
            <p:ph type="title"/>
          </p:nvPr>
        </p:nvSpPr>
        <p:spPr>
          <a:xfrm rot="5400000">
            <a:off x="4999434" y="2200275"/>
            <a:ext cx="4572000" cy="1543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solidFill>
                  <a:schemeClr val="tx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37" name="Google Shape;137;p25"/>
          <p:cNvSpPr txBox="1">
            <a:spLocks noGrp="1"/>
          </p:cNvSpPr>
          <p:nvPr>
            <p:ph type="body" idx="1"/>
          </p:nvPr>
        </p:nvSpPr>
        <p:spPr>
          <a:xfrm rot="5400000">
            <a:off x="793838" y="406388"/>
            <a:ext cx="5308500" cy="5867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▶"/>
              <a:defRPr>
                <a:solidFill>
                  <a:schemeClr val="tx1"/>
                </a:solidFill>
              </a:defRPr>
            </a:lvl1pPr>
            <a:lvl2pPr marL="914400" lvl="1" indent="-32004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marL="1371600" lvl="2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marL="1828800" lvl="3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marL="2286000" lvl="4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marL="2743200" lvl="5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marL="3200400" lvl="6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marL="3657600" lvl="7" indent="-32004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marL="4114800" lvl="8" indent="-32004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>
            <a:endParaRPr dirty="0"/>
          </a:p>
        </p:txBody>
      </p:sp>
      <p:sp>
        <p:nvSpPr>
          <p:cNvPr id="138" name="Google Shape;138;p25"/>
          <p:cNvSpPr txBox="1">
            <a:spLocks noGrp="1"/>
          </p:cNvSpPr>
          <p:nvPr>
            <p:ph type="dt" idx="10"/>
          </p:nvPr>
        </p:nvSpPr>
        <p:spPr>
          <a:xfrm>
            <a:off x="7428309" y="6172200"/>
            <a:ext cx="120015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tx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buClr>
                <a:srgbClr val="000000"/>
              </a:buClr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39" name="Google Shape;139;p25"/>
          <p:cNvSpPr txBox="1">
            <a:spLocks noGrp="1"/>
          </p:cNvSpPr>
          <p:nvPr>
            <p:ph type="ftr" idx="11"/>
          </p:nvPr>
        </p:nvSpPr>
        <p:spPr>
          <a:xfrm>
            <a:off x="513159" y="6172200"/>
            <a:ext cx="565785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bg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buClr>
                <a:srgbClr val="000000"/>
              </a:buClr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40" name="Google Shape;140;p25"/>
          <p:cNvSpPr txBox="1">
            <a:spLocks noGrp="1"/>
          </p:cNvSpPr>
          <p:nvPr>
            <p:ph type="sldNum" idx="12"/>
          </p:nvPr>
        </p:nvSpPr>
        <p:spPr>
          <a:xfrm>
            <a:off x="7772400" y="5578475"/>
            <a:ext cx="856575" cy="6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fld id="{00000000-1234-1234-1234-123412341234}" type="slidenum">
              <a:rPr lang="en-US" smtClean="0">
                <a:solidFill>
                  <a:srgbClr val="000000"/>
                </a:solidFill>
              </a:rPr>
              <a:pPr/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42" name="Google Shape;142;p25"/>
          <p:cNvSpPr/>
          <p:nvPr/>
        </p:nvSpPr>
        <p:spPr>
          <a:xfrm>
            <a:off x="77294" y="926803"/>
            <a:ext cx="699975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Clr>
                <a:srgbClr val="000000"/>
              </a:buClr>
              <a:buSzPts val="1800"/>
              <a:buFont typeface="Arial"/>
              <a:buNone/>
            </a:pPr>
            <a:r>
              <a:rPr lang="en-US" sz="1500" b="1" kern="0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MISAU</a:t>
            </a:r>
            <a:endParaRPr sz="1100" b="1" kern="0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</p:txBody>
      </p:sp>
      <p:pic>
        <p:nvPicPr>
          <p:cNvPr id="143" name="Google Shape;143;p2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288" y="32276"/>
            <a:ext cx="699975" cy="8811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68764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3"/>
          <p:cNvSpPr txBox="1">
            <a:spLocks noGrp="1"/>
          </p:cNvSpPr>
          <p:nvPr>
            <p:ph type="ctrTitle"/>
          </p:nvPr>
        </p:nvSpPr>
        <p:spPr>
          <a:xfrm>
            <a:off x="513159" y="685799"/>
            <a:ext cx="6000750" cy="297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Century Gothic"/>
              <a:buNone/>
              <a:defRPr sz="4800">
                <a:solidFill>
                  <a:schemeClr val="tx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3"/>
          <p:cNvSpPr txBox="1">
            <a:spLocks noGrp="1"/>
          </p:cNvSpPr>
          <p:nvPr>
            <p:ph type="subTitle" idx="1"/>
          </p:nvPr>
        </p:nvSpPr>
        <p:spPr>
          <a:xfrm>
            <a:off x="513159" y="3843867"/>
            <a:ext cx="4800600" cy="194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SzPts val="1680"/>
              <a:buNone/>
              <a:defRPr sz="2100">
                <a:solidFill>
                  <a:schemeClr val="tx1"/>
                </a:solidFill>
              </a:defRPr>
            </a:lvl1pPr>
            <a:lvl2pPr lvl="1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  <a:defRPr/>
            </a:lvl2pPr>
            <a:lvl3pPr lvl="2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80"/>
              <a:buNone/>
              <a:defRPr/>
            </a:lvl3pPr>
            <a:lvl4pPr lvl="3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20"/>
              <a:buNone/>
              <a:defRPr/>
            </a:lvl4pPr>
            <a:lvl5pPr lvl="4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20"/>
              <a:buNone/>
              <a:defRPr/>
            </a:lvl5pPr>
            <a:lvl6pPr lvl="5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20"/>
              <a:buNone/>
              <a:defRPr/>
            </a:lvl6pPr>
            <a:lvl7pPr lvl="6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20"/>
              <a:buNone/>
              <a:defRPr/>
            </a:lvl7pPr>
            <a:lvl8pPr lvl="7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20"/>
              <a:buNone/>
              <a:defRPr/>
            </a:lvl8pPr>
            <a:lvl9pPr lvl="8" algn="ct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12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3"/>
          <p:cNvSpPr txBox="1">
            <a:spLocks noGrp="1"/>
          </p:cNvSpPr>
          <p:nvPr>
            <p:ph type="dt" idx="10"/>
          </p:nvPr>
        </p:nvSpPr>
        <p:spPr>
          <a:xfrm>
            <a:off x="7428309" y="6172200"/>
            <a:ext cx="120015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tx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buClr>
                <a:srgbClr val="000000"/>
              </a:buClr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6" name="Google Shape;46;p13"/>
          <p:cNvSpPr txBox="1">
            <a:spLocks noGrp="1"/>
          </p:cNvSpPr>
          <p:nvPr>
            <p:ph type="ftr" idx="11"/>
          </p:nvPr>
        </p:nvSpPr>
        <p:spPr>
          <a:xfrm>
            <a:off x="513159" y="6172200"/>
            <a:ext cx="565785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tx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buClr>
                <a:srgbClr val="000000"/>
              </a:buClr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7" name="Google Shape;47;p13"/>
          <p:cNvSpPr txBox="1">
            <a:spLocks noGrp="1"/>
          </p:cNvSpPr>
          <p:nvPr>
            <p:ph type="sldNum" idx="12"/>
          </p:nvPr>
        </p:nvSpPr>
        <p:spPr>
          <a:xfrm>
            <a:off x="7772401" y="5578475"/>
            <a:ext cx="856575" cy="6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fld id="{00000000-1234-1234-1234-123412341234}" type="slidenum">
              <a:rPr lang="en-US" smtClean="0">
                <a:solidFill>
                  <a:srgbClr val="000000"/>
                </a:solidFill>
              </a:rPr>
              <a:pPr/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  <p:cxnSp>
        <p:nvCxnSpPr>
          <p:cNvPr id="48" name="Google Shape;48;p13"/>
          <p:cNvCxnSpPr/>
          <p:nvPr/>
        </p:nvCxnSpPr>
        <p:spPr>
          <a:xfrm flipH="1">
            <a:off x="6171009" y="8467"/>
            <a:ext cx="2857500" cy="3810000"/>
          </a:xfrm>
          <a:prstGeom prst="straightConnector1">
            <a:avLst/>
          </a:prstGeom>
          <a:noFill/>
          <a:ln w="127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9" name="Google Shape;49;p13"/>
          <p:cNvCxnSpPr/>
          <p:nvPr/>
        </p:nvCxnSpPr>
        <p:spPr>
          <a:xfrm flipH="1">
            <a:off x="4581095" y="91545"/>
            <a:ext cx="4560525" cy="6080700"/>
          </a:xfrm>
          <a:prstGeom prst="straightConnector1">
            <a:avLst/>
          </a:prstGeom>
          <a:noFill/>
          <a:ln w="127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0" name="Google Shape;50;p13"/>
          <p:cNvCxnSpPr/>
          <p:nvPr/>
        </p:nvCxnSpPr>
        <p:spPr>
          <a:xfrm flipH="1">
            <a:off x="5426869" y="228600"/>
            <a:ext cx="3714750" cy="4953000"/>
          </a:xfrm>
          <a:prstGeom prst="straightConnector1">
            <a:avLst/>
          </a:prstGeom>
          <a:noFill/>
          <a:ln w="127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1" name="Google Shape;51;p13"/>
          <p:cNvCxnSpPr/>
          <p:nvPr/>
        </p:nvCxnSpPr>
        <p:spPr>
          <a:xfrm flipH="1">
            <a:off x="5501795" y="32278"/>
            <a:ext cx="3639825" cy="4853100"/>
          </a:xfrm>
          <a:prstGeom prst="straightConnector1">
            <a:avLst/>
          </a:prstGeom>
          <a:noFill/>
          <a:ln w="317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2" name="Google Shape;52;p13"/>
          <p:cNvCxnSpPr/>
          <p:nvPr/>
        </p:nvCxnSpPr>
        <p:spPr>
          <a:xfrm flipH="1">
            <a:off x="5884069" y="609601"/>
            <a:ext cx="3257550" cy="4343400"/>
          </a:xfrm>
          <a:prstGeom prst="straightConnector1">
            <a:avLst/>
          </a:prstGeom>
          <a:noFill/>
          <a:ln w="317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3" name="Google Shape;53;p13"/>
          <p:cNvSpPr/>
          <p:nvPr/>
        </p:nvSpPr>
        <p:spPr>
          <a:xfrm>
            <a:off x="7" y="894528"/>
            <a:ext cx="699975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Clr>
                <a:srgbClr val="000000"/>
              </a:buClr>
              <a:buSzPts val="1800"/>
              <a:buFont typeface="Arial"/>
              <a:buNone/>
            </a:pPr>
            <a:r>
              <a:rPr lang="en-US" sz="1500" b="1" kern="0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MISAU</a:t>
            </a:r>
            <a:endParaRPr sz="1100" b="1" kern="0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</p:txBody>
      </p:sp>
      <p:pic>
        <p:nvPicPr>
          <p:cNvPr id="54" name="Google Shape;54;p1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2"/>
            <a:ext cx="699975" cy="8811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96358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5"/>
          <p:cNvSpPr txBox="1">
            <a:spLocks noGrp="1"/>
          </p:cNvSpPr>
          <p:nvPr>
            <p:ph type="title"/>
          </p:nvPr>
        </p:nvSpPr>
        <p:spPr>
          <a:xfrm>
            <a:off x="513159" y="4487332"/>
            <a:ext cx="6400800" cy="150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solidFill>
                  <a:schemeClr val="tx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5"/>
          <p:cNvSpPr txBox="1">
            <a:spLocks noGrp="1"/>
          </p:cNvSpPr>
          <p:nvPr>
            <p:ph type="dt" idx="10"/>
          </p:nvPr>
        </p:nvSpPr>
        <p:spPr>
          <a:xfrm>
            <a:off x="7428309" y="6172200"/>
            <a:ext cx="120015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tx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buClr>
                <a:srgbClr val="000000"/>
              </a:buClr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9" name="Google Shape;59;p15"/>
          <p:cNvSpPr txBox="1">
            <a:spLocks noGrp="1"/>
          </p:cNvSpPr>
          <p:nvPr>
            <p:ph type="ftr" idx="11"/>
          </p:nvPr>
        </p:nvSpPr>
        <p:spPr>
          <a:xfrm>
            <a:off x="513159" y="6172200"/>
            <a:ext cx="565785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tx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buClr>
                <a:srgbClr val="000000"/>
              </a:buClr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0" name="Google Shape;60;p15"/>
          <p:cNvSpPr txBox="1">
            <a:spLocks noGrp="1"/>
          </p:cNvSpPr>
          <p:nvPr>
            <p:ph type="sldNum" idx="12"/>
          </p:nvPr>
        </p:nvSpPr>
        <p:spPr>
          <a:xfrm>
            <a:off x="7772401" y="5578475"/>
            <a:ext cx="856575" cy="6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fld id="{00000000-1234-1234-1234-123412341234}" type="slidenum">
              <a:rPr lang="en-US" smtClean="0">
                <a:solidFill>
                  <a:srgbClr val="000000"/>
                </a:solidFill>
              </a:rPr>
              <a:pPr/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1" name="Google Shape;61;p15"/>
          <p:cNvSpPr/>
          <p:nvPr/>
        </p:nvSpPr>
        <p:spPr>
          <a:xfrm>
            <a:off x="7" y="926803"/>
            <a:ext cx="699975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Clr>
                <a:srgbClr val="000000"/>
              </a:buClr>
              <a:buSzPts val="1800"/>
              <a:buFont typeface="Arial"/>
              <a:buNone/>
            </a:pPr>
            <a:r>
              <a:rPr lang="en-US" sz="1500" b="1" kern="0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MISAU</a:t>
            </a:r>
            <a:endParaRPr sz="1100" b="1" kern="0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</p:txBody>
      </p:sp>
      <p:pic>
        <p:nvPicPr>
          <p:cNvPr id="62" name="Google Shape;62;p1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32278"/>
            <a:ext cx="699975" cy="8811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554492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7"/>
          <p:cNvSpPr txBox="1">
            <a:spLocks noGrp="1"/>
          </p:cNvSpPr>
          <p:nvPr>
            <p:ph type="title"/>
          </p:nvPr>
        </p:nvSpPr>
        <p:spPr>
          <a:xfrm>
            <a:off x="3542109" y="1447800"/>
            <a:ext cx="451485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entury Gothic"/>
              <a:buNone/>
              <a:defRPr sz="2800" b="0">
                <a:solidFill>
                  <a:schemeClr val="tx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6" name="Google Shape;66;p17"/>
          <p:cNvSpPr>
            <a:spLocks noGrp="1"/>
          </p:cNvSpPr>
          <p:nvPr>
            <p:ph type="pic" idx="2"/>
          </p:nvPr>
        </p:nvSpPr>
        <p:spPr>
          <a:xfrm>
            <a:off x="741760" y="914400"/>
            <a:ext cx="2460825" cy="4572000"/>
          </a:xfrm>
          <a:prstGeom prst="snip2DiagRect">
            <a:avLst>
              <a:gd name="adj1" fmla="val 10815"/>
              <a:gd name="adj2" fmla="val 0"/>
            </a:avLst>
          </a:prstGeom>
          <a:noFill/>
          <a:ln w="15875" cap="flat" cmpd="sng">
            <a:solidFill>
              <a:schemeClr val="lt1">
                <a:alpha val="40000"/>
              </a:schemeClr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7" name="Google Shape;67;p17"/>
          <p:cNvSpPr txBox="1">
            <a:spLocks noGrp="1"/>
          </p:cNvSpPr>
          <p:nvPr>
            <p:ph type="body" idx="1"/>
          </p:nvPr>
        </p:nvSpPr>
        <p:spPr>
          <a:xfrm>
            <a:off x="3542110" y="2777066"/>
            <a:ext cx="4515975" cy="204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tx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96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8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720"/>
              <a:buNone/>
              <a:defRPr sz="900"/>
            </a:lvl9pPr>
          </a:lstStyle>
          <a:p>
            <a:endParaRPr/>
          </a:p>
        </p:txBody>
      </p:sp>
      <p:sp>
        <p:nvSpPr>
          <p:cNvPr id="68" name="Google Shape;68;p17"/>
          <p:cNvSpPr txBox="1">
            <a:spLocks noGrp="1"/>
          </p:cNvSpPr>
          <p:nvPr>
            <p:ph type="dt" idx="10"/>
          </p:nvPr>
        </p:nvSpPr>
        <p:spPr>
          <a:xfrm>
            <a:off x="7428309" y="6172200"/>
            <a:ext cx="120015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tx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buClr>
                <a:srgbClr val="000000"/>
              </a:buClr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9" name="Google Shape;69;p17"/>
          <p:cNvSpPr txBox="1">
            <a:spLocks noGrp="1"/>
          </p:cNvSpPr>
          <p:nvPr>
            <p:ph type="ftr" idx="11"/>
          </p:nvPr>
        </p:nvSpPr>
        <p:spPr>
          <a:xfrm>
            <a:off x="513159" y="6172200"/>
            <a:ext cx="565785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tx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buClr>
                <a:srgbClr val="000000"/>
              </a:buClr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0" name="Google Shape;70;p17"/>
          <p:cNvSpPr txBox="1">
            <a:spLocks noGrp="1"/>
          </p:cNvSpPr>
          <p:nvPr>
            <p:ph type="sldNum" idx="12"/>
          </p:nvPr>
        </p:nvSpPr>
        <p:spPr>
          <a:xfrm>
            <a:off x="7772401" y="5578475"/>
            <a:ext cx="856575" cy="6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fld id="{00000000-1234-1234-1234-123412341234}" type="slidenum">
              <a:rPr lang="en-US" smtClean="0">
                <a:solidFill>
                  <a:srgbClr val="000000"/>
                </a:solidFill>
              </a:rPr>
              <a:pPr/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71" name="Google Shape;71;p17"/>
          <p:cNvSpPr/>
          <p:nvPr/>
        </p:nvSpPr>
        <p:spPr>
          <a:xfrm>
            <a:off x="263669" y="948278"/>
            <a:ext cx="699975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Clr>
                <a:srgbClr val="000000"/>
              </a:buClr>
              <a:buSzPts val="1800"/>
              <a:buFont typeface="Arial"/>
              <a:buNone/>
            </a:pPr>
            <a:r>
              <a:rPr lang="en-US" sz="1500" b="1" kern="0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MISAU</a:t>
            </a:r>
            <a:endParaRPr sz="1100" b="1" kern="0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</p:txBody>
      </p:sp>
      <p:pic>
        <p:nvPicPr>
          <p:cNvPr id="72" name="Google Shape;72;p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63663" y="53750"/>
            <a:ext cx="699975" cy="8811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239643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aption">
  <p:cSld name="Title and Caption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9"/>
          <p:cNvSpPr txBox="1">
            <a:spLocks noGrp="1"/>
          </p:cNvSpPr>
          <p:nvPr>
            <p:ph type="title"/>
          </p:nvPr>
        </p:nvSpPr>
        <p:spPr>
          <a:xfrm>
            <a:off x="513160" y="685800"/>
            <a:ext cx="7543800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Font typeface="Century Gothic"/>
              <a:buNone/>
              <a:defRPr sz="3200" b="0" cap="none">
                <a:solidFill>
                  <a:schemeClr val="tx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9"/>
          <p:cNvSpPr txBox="1">
            <a:spLocks noGrp="1"/>
          </p:cNvSpPr>
          <p:nvPr>
            <p:ph type="body" idx="1"/>
          </p:nvPr>
        </p:nvSpPr>
        <p:spPr>
          <a:xfrm>
            <a:off x="513160" y="4114800"/>
            <a:ext cx="6401925" cy="18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2000">
                <a:solidFill>
                  <a:schemeClr val="tx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  <a:defRPr sz="1800"/>
            </a:lvl2pPr>
            <a:lvl3pPr marL="1371600" lvl="2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80"/>
              <a:buNone/>
              <a:defRPr sz="1600"/>
            </a:lvl3pPr>
            <a:lvl4pPr marL="1828800" lvl="3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20"/>
              <a:buNone/>
              <a:defRPr sz="1400"/>
            </a:lvl4pPr>
            <a:lvl5pPr marL="2286000" lvl="4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20"/>
              <a:buNone/>
              <a:defRPr sz="1400"/>
            </a:lvl5pPr>
            <a:lvl6pPr marL="2743200" lvl="5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20"/>
              <a:buNone/>
              <a:defRPr sz="1400"/>
            </a:lvl6pPr>
            <a:lvl7pPr marL="3200400" lvl="6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20"/>
              <a:buNone/>
              <a:defRPr sz="1400"/>
            </a:lvl7pPr>
            <a:lvl8pPr marL="3657600" lvl="7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20"/>
              <a:buNone/>
              <a:defRPr sz="1400"/>
            </a:lvl8pPr>
            <a:lvl9pPr marL="4114800" lvl="8" indent="-2286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120"/>
              <a:buNone/>
              <a:defRPr sz="1400"/>
            </a:lvl9pPr>
          </a:lstStyle>
          <a:p>
            <a:endParaRPr/>
          </a:p>
        </p:txBody>
      </p:sp>
      <p:sp>
        <p:nvSpPr>
          <p:cNvPr id="77" name="Google Shape;77;p19"/>
          <p:cNvSpPr txBox="1">
            <a:spLocks noGrp="1"/>
          </p:cNvSpPr>
          <p:nvPr>
            <p:ph type="dt" idx="10"/>
          </p:nvPr>
        </p:nvSpPr>
        <p:spPr>
          <a:xfrm>
            <a:off x="7428309" y="6172200"/>
            <a:ext cx="120015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tx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buClr>
                <a:srgbClr val="000000"/>
              </a:buClr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8" name="Google Shape;78;p19"/>
          <p:cNvSpPr txBox="1">
            <a:spLocks noGrp="1"/>
          </p:cNvSpPr>
          <p:nvPr>
            <p:ph type="ftr" idx="11"/>
          </p:nvPr>
        </p:nvSpPr>
        <p:spPr>
          <a:xfrm>
            <a:off x="513159" y="6172200"/>
            <a:ext cx="565785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tx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buClr>
                <a:srgbClr val="000000"/>
              </a:buClr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9" name="Google Shape;79;p19"/>
          <p:cNvSpPr txBox="1">
            <a:spLocks noGrp="1"/>
          </p:cNvSpPr>
          <p:nvPr>
            <p:ph type="sldNum" idx="12"/>
          </p:nvPr>
        </p:nvSpPr>
        <p:spPr>
          <a:xfrm>
            <a:off x="7772401" y="5578475"/>
            <a:ext cx="856575" cy="6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fld id="{00000000-1234-1234-1234-123412341234}" type="slidenum">
              <a:rPr lang="en-US" smtClean="0">
                <a:solidFill>
                  <a:srgbClr val="000000"/>
                </a:solidFill>
              </a:rPr>
              <a:pPr/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80" name="Google Shape;80;p19"/>
          <p:cNvSpPr/>
          <p:nvPr/>
        </p:nvSpPr>
        <p:spPr>
          <a:xfrm>
            <a:off x="54944" y="926803"/>
            <a:ext cx="699975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Clr>
                <a:srgbClr val="000000"/>
              </a:buClr>
              <a:buSzPts val="1800"/>
              <a:buFont typeface="Arial"/>
              <a:buNone/>
            </a:pPr>
            <a:r>
              <a:rPr lang="en-US" sz="1500" b="1" kern="0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MISAU</a:t>
            </a:r>
            <a:endParaRPr sz="1100" b="1" kern="0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</p:txBody>
      </p:sp>
      <p:pic>
        <p:nvPicPr>
          <p:cNvPr id="81" name="Google Shape;81;p1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938" y="32278"/>
            <a:ext cx="699975" cy="8811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829803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with Caption">
  <p:cSld name="Quote with Caption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0"/>
          <p:cNvSpPr txBox="1">
            <a:spLocks noGrp="1"/>
          </p:cNvSpPr>
          <p:nvPr>
            <p:ph type="title"/>
          </p:nvPr>
        </p:nvSpPr>
        <p:spPr>
          <a:xfrm>
            <a:off x="856058" y="685800"/>
            <a:ext cx="6858000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Font typeface="Century Gothic"/>
              <a:buNone/>
              <a:defRPr sz="3200" b="0" cap="none">
                <a:solidFill>
                  <a:schemeClr val="tx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20"/>
          <p:cNvSpPr txBox="1">
            <a:spLocks noGrp="1"/>
          </p:cNvSpPr>
          <p:nvPr>
            <p:ph type="body" idx="1"/>
          </p:nvPr>
        </p:nvSpPr>
        <p:spPr>
          <a:xfrm>
            <a:off x="1084659" y="3429000"/>
            <a:ext cx="6400800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600"/>
              <a:buFont typeface="Century Gothic"/>
              <a:buNone/>
              <a:defRPr>
                <a:solidFill>
                  <a:schemeClr val="tx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Font typeface="Century Gothic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80"/>
              <a:buFont typeface="Century Gothic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20"/>
              <a:buFont typeface="Century Gothic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20"/>
              <a:buFont typeface="Century Gothic"/>
              <a:buNone/>
              <a:defRPr/>
            </a:lvl5pPr>
            <a:lvl6pPr marL="2743200" lvl="5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marL="3200400" lvl="6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marL="3657600" lvl="7" indent="-32004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marL="4114800" lvl="8" indent="-32004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>
            <a:endParaRPr/>
          </a:p>
        </p:txBody>
      </p:sp>
      <p:sp>
        <p:nvSpPr>
          <p:cNvPr id="86" name="Google Shape;86;p20"/>
          <p:cNvSpPr txBox="1">
            <a:spLocks noGrp="1"/>
          </p:cNvSpPr>
          <p:nvPr>
            <p:ph type="body" idx="2"/>
          </p:nvPr>
        </p:nvSpPr>
        <p:spPr>
          <a:xfrm>
            <a:off x="513160" y="4301067"/>
            <a:ext cx="6400800" cy="16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2000">
                <a:solidFill>
                  <a:schemeClr val="tx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  <a:defRPr sz="1800"/>
            </a:lvl2pPr>
            <a:lvl3pPr marL="1371600" lvl="2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80"/>
              <a:buNone/>
              <a:defRPr sz="1600"/>
            </a:lvl3pPr>
            <a:lvl4pPr marL="1828800" lvl="3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20"/>
              <a:buNone/>
              <a:defRPr sz="1400"/>
            </a:lvl4pPr>
            <a:lvl5pPr marL="2286000" lvl="4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20"/>
              <a:buNone/>
              <a:defRPr sz="1400"/>
            </a:lvl5pPr>
            <a:lvl6pPr marL="2743200" lvl="5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20"/>
              <a:buNone/>
              <a:defRPr sz="1400"/>
            </a:lvl6pPr>
            <a:lvl7pPr marL="3200400" lvl="6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20"/>
              <a:buNone/>
              <a:defRPr sz="1400"/>
            </a:lvl7pPr>
            <a:lvl8pPr marL="3657600" lvl="7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20"/>
              <a:buNone/>
              <a:defRPr sz="1400"/>
            </a:lvl8pPr>
            <a:lvl9pPr marL="4114800" lvl="8" indent="-2286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120"/>
              <a:buNone/>
              <a:defRPr sz="1400"/>
            </a:lvl9pPr>
          </a:lstStyle>
          <a:p>
            <a:endParaRPr dirty="0"/>
          </a:p>
        </p:txBody>
      </p:sp>
      <p:sp>
        <p:nvSpPr>
          <p:cNvPr id="87" name="Google Shape;87;p20"/>
          <p:cNvSpPr txBox="1">
            <a:spLocks noGrp="1"/>
          </p:cNvSpPr>
          <p:nvPr>
            <p:ph type="dt" idx="10"/>
          </p:nvPr>
        </p:nvSpPr>
        <p:spPr>
          <a:xfrm>
            <a:off x="7428309" y="6172200"/>
            <a:ext cx="120015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tx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buClr>
                <a:srgbClr val="000000"/>
              </a:buClr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8" name="Google Shape;88;p20"/>
          <p:cNvSpPr txBox="1">
            <a:spLocks noGrp="1"/>
          </p:cNvSpPr>
          <p:nvPr>
            <p:ph type="ftr" idx="11"/>
          </p:nvPr>
        </p:nvSpPr>
        <p:spPr>
          <a:xfrm>
            <a:off x="513159" y="6172200"/>
            <a:ext cx="565785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tx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buClr>
                <a:srgbClr val="000000"/>
              </a:buClr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9" name="Google Shape;89;p20"/>
          <p:cNvSpPr txBox="1">
            <a:spLocks noGrp="1"/>
          </p:cNvSpPr>
          <p:nvPr>
            <p:ph type="sldNum" idx="12"/>
          </p:nvPr>
        </p:nvSpPr>
        <p:spPr>
          <a:xfrm>
            <a:off x="7772401" y="5578475"/>
            <a:ext cx="856575" cy="6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fld id="{00000000-1234-1234-1234-123412341234}" type="slidenum">
              <a:rPr lang="en-US" smtClean="0">
                <a:solidFill>
                  <a:srgbClr val="000000"/>
                </a:solidFill>
              </a:rPr>
              <a:pPr/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90" name="Google Shape;90;p20"/>
          <p:cNvSpPr txBox="1"/>
          <p:nvPr/>
        </p:nvSpPr>
        <p:spPr>
          <a:xfrm>
            <a:off x="398859" y="812222"/>
            <a:ext cx="4572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rgbClr val="000000"/>
              </a:buClr>
              <a:buSzPts val="8000"/>
              <a:buFont typeface="Arial"/>
              <a:buNone/>
            </a:pPr>
            <a:r>
              <a:rPr lang="en-US" sz="8000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“</a:t>
            </a:r>
            <a:endParaRPr sz="1400" kern="0">
              <a:solidFill>
                <a:srgbClr val="000000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20"/>
          <p:cNvSpPr txBox="1"/>
          <p:nvPr/>
        </p:nvSpPr>
        <p:spPr>
          <a:xfrm>
            <a:off x="7714059" y="2768601"/>
            <a:ext cx="4572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r">
              <a:buClr>
                <a:srgbClr val="000000"/>
              </a:buClr>
              <a:buSzPts val="8000"/>
              <a:buFont typeface="Arial"/>
              <a:buNone/>
            </a:pPr>
            <a:r>
              <a:rPr lang="en-US" sz="8000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”</a:t>
            </a:r>
            <a:endParaRPr sz="1400" kern="0">
              <a:solidFill>
                <a:srgbClr val="000000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20"/>
          <p:cNvSpPr/>
          <p:nvPr/>
        </p:nvSpPr>
        <p:spPr>
          <a:xfrm>
            <a:off x="77294" y="926803"/>
            <a:ext cx="699975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Clr>
                <a:srgbClr val="000000"/>
              </a:buClr>
              <a:buSzPts val="1800"/>
              <a:buFont typeface="Arial"/>
              <a:buNone/>
            </a:pPr>
            <a:r>
              <a:rPr lang="en-US" sz="1500" b="1" kern="0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MISAU</a:t>
            </a:r>
            <a:endParaRPr sz="1100" b="1" kern="0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</p:txBody>
      </p:sp>
      <p:pic>
        <p:nvPicPr>
          <p:cNvPr id="93" name="Google Shape;93;p2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288" y="32278"/>
            <a:ext cx="699975" cy="8811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32112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me Card">
  <p:cSld name="Name Card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1"/>
          <p:cNvSpPr txBox="1">
            <a:spLocks noGrp="1"/>
          </p:cNvSpPr>
          <p:nvPr>
            <p:ph type="title"/>
          </p:nvPr>
        </p:nvSpPr>
        <p:spPr>
          <a:xfrm>
            <a:off x="513159" y="3429000"/>
            <a:ext cx="6400800" cy="169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Font typeface="Century Gothic"/>
              <a:buNone/>
              <a:defRPr sz="3200" b="0" cap="none">
                <a:solidFill>
                  <a:schemeClr val="tx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1"/>
          <p:cNvSpPr txBox="1">
            <a:spLocks noGrp="1"/>
          </p:cNvSpPr>
          <p:nvPr>
            <p:ph type="body" idx="1"/>
          </p:nvPr>
        </p:nvSpPr>
        <p:spPr>
          <a:xfrm>
            <a:off x="513158" y="5132981"/>
            <a:ext cx="6401925" cy="8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2000">
                <a:solidFill>
                  <a:schemeClr val="tx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  <a:defRPr sz="1800"/>
            </a:lvl2pPr>
            <a:lvl3pPr marL="1371600" lvl="2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80"/>
              <a:buNone/>
              <a:defRPr sz="1600"/>
            </a:lvl3pPr>
            <a:lvl4pPr marL="1828800" lvl="3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20"/>
              <a:buNone/>
              <a:defRPr sz="1400"/>
            </a:lvl4pPr>
            <a:lvl5pPr marL="2286000" lvl="4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20"/>
              <a:buNone/>
              <a:defRPr sz="1400"/>
            </a:lvl5pPr>
            <a:lvl6pPr marL="2743200" lvl="5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20"/>
              <a:buNone/>
              <a:defRPr sz="1400"/>
            </a:lvl6pPr>
            <a:lvl7pPr marL="3200400" lvl="6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20"/>
              <a:buNone/>
              <a:defRPr sz="1400"/>
            </a:lvl7pPr>
            <a:lvl8pPr marL="3657600" lvl="7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20"/>
              <a:buNone/>
              <a:defRPr sz="1400"/>
            </a:lvl8pPr>
            <a:lvl9pPr marL="4114800" lvl="8" indent="-2286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120"/>
              <a:buNone/>
              <a:defRPr sz="1400"/>
            </a:lvl9pPr>
          </a:lstStyle>
          <a:p>
            <a:endParaRPr/>
          </a:p>
        </p:txBody>
      </p:sp>
      <p:sp>
        <p:nvSpPr>
          <p:cNvPr id="98" name="Google Shape;98;p21"/>
          <p:cNvSpPr txBox="1">
            <a:spLocks noGrp="1"/>
          </p:cNvSpPr>
          <p:nvPr>
            <p:ph type="dt" idx="10"/>
          </p:nvPr>
        </p:nvSpPr>
        <p:spPr>
          <a:xfrm>
            <a:off x="7428309" y="6172200"/>
            <a:ext cx="120015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tx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buClr>
                <a:srgbClr val="000000"/>
              </a:buClr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9" name="Google Shape;99;p21"/>
          <p:cNvSpPr txBox="1">
            <a:spLocks noGrp="1"/>
          </p:cNvSpPr>
          <p:nvPr>
            <p:ph type="ftr" idx="11"/>
          </p:nvPr>
        </p:nvSpPr>
        <p:spPr>
          <a:xfrm>
            <a:off x="513159" y="6172200"/>
            <a:ext cx="565785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tx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buClr>
                <a:srgbClr val="000000"/>
              </a:buClr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0" name="Google Shape;100;p21"/>
          <p:cNvSpPr txBox="1">
            <a:spLocks noGrp="1"/>
          </p:cNvSpPr>
          <p:nvPr>
            <p:ph type="sldNum" idx="12"/>
          </p:nvPr>
        </p:nvSpPr>
        <p:spPr>
          <a:xfrm>
            <a:off x="7772401" y="5578475"/>
            <a:ext cx="856575" cy="6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fld id="{00000000-1234-1234-1234-123412341234}" type="slidenum">
              <a:rPr lang="en-US" smtClean="0">
                <a:solidFill>
                  <a:srgbClr val="000000"/>
                </a:solidFill>
              </a:rPr>
              <a:pPr/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02" name="Google Shape;102;p21"/>
          <p:cNvSpPr/>
          <p:nvPr/>
        </p:nvSpPr>
        <p:spPr>
          <a:xfrm>
            <a:off x="77294" y="926803"/>
            <a:ext cx="699975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Clr>
                <a:srgbClr val="000000"/>
              </a:buClr>
              <a:buSzPts val="1800"/>
              <a:buFont typeface="Arial"/>
              <a:buNone/>
            </a:pPr>
            <a:r>
              <a:rPr lang="en-US" sz="1500" b="1" kern="0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MISAU</a:t>
            </a:r>
            <a:endParaRPr sz="1100" b="1" kern="0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</p:txBody>
      </p:sp>
      <p:pic>
        <p:nvPicPr>
          <p:cNvPr id="103" name="Google Shape;103;p2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288" y="32278"/>
            <a:ext cx="699975" cy="8811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714817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Name Card">
  <p:cSld name="Quote Name Card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2"/>
          <p:cNvSpPr txBox="1">
            <a:spLocks noGrp="1"/>
          </p:cNvSpPr>
          <p:nvPr>
            <p:ph type="title"/>
          </p:nvPr>
        </p:nvSpPr>
        <p:spPr>
          <a:xfrm>
            <a:off x="856060" y="685800"/>
            <a:ext cx="6858000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Font typeface="Century Gothic"/>
              <a:buNone/>
              <a:defRPr sz="3200" b="0" cap="none">
                <a:solidFill>
                  <a:schemeClr val="tx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2"/>
          <p:cNvSpPr txBox="1">
            <a:spLocks noGrp="1"/>
          </p:cNvSpPr>
          <p:nvPr>
            <p:ph type="body" idx="1"/>
          </p:nvPr>
        </p:nvSpPr>
        <p:spPr>
          <a:xfrm>
            <a:off x="513159" y="3928534"/>
            <a:ext cx="6400800" cy="10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1920"/>
              <a:buNone/>
              <a:defRPr sz="2400" b="0" cap="none">
                <a:solidFill>
                  <a:schemeClr val="tx1"/>
                </a:solidFill>
              </a:defRPr>
            </a:lvl1pPr>
            <a:lvl2pPr marL="914400" lvl="1" indent="-32004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marL="1371600" lvl="2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marL="1828800" lvl="3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marL="2286000" lvl="4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marL="2743200" lvl="5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marL="3200400" lvl="6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marL="3657600" lvl="7" indent="-32004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marL="4114800" lvl="8" indent="-32004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>
            <a:endParaRPr/>
          </a:p>
        </p:txBody>
      </p:sp>
      <p:sp>
        <p:nvSpPr>
          <p:cNvPr id="107" name="Google Shape;107;p22"/>
          <p:cNvSpPr txBox="1">
            <a:spLocks noGrp="1"/>
          </p:cNvSpPr>
          <p:nvPr>
            <p:ph type="body" idx="2"/>
          </p:nvPr>
        </p:nvSpPr>
        <p:spPr>
          <a:xfrm>
            <a:off x="513158" y="4978400"/>
            <a:ext cx="6400800" cy="101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tx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  <a:defRPr sz="1800"/>
            </a:lvl2pPr>
            <a:lvl3pPr marL="1371600" lvl="2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280"/>
              <a:buNone/>
              <a:defRPr sz="1600"/>
            </a:lvl3pPr>
            <a:lvl4pPr marL="1828800" lvl="3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20"/>
              <a:buNone/>
              <a:defRPr sz="1400"/>
            </a:lvl4pPr>
            <a:lvl5pPr marL="2286000" lvl="4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20"/>
              <a:buNone/>
              <a:defRPr sz="1400"/>
            </a:lvl5pPr>
            <a:lvl6pPr marL="2743200" lvl="5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20"/>
              <a:buNone/>
              <a:defRPr sz="1400"/>
            </a:lvl6pPr>
            <a:lvl7pPr marL="3200400" lvl="6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20"/>
              <a:buNone/>
              <a:defRPr sz="1400"/>
            </a:lvl7pPr>
            <a:lvl8pPr marL="3657600" lvl="7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120"/>
              <a:buNone/>
              <a:defRPr sz="1400"/>
            </a:lvl8pPr>
            <a:lvl9pPr marL="4114800" lvl="8" indent="-2286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1120"/>
              <a:buNone/>
              <a:defRPr sz="1400"/>
            </a:lvl9pPr>
          </a:lstStyle>
          <a:p>
            <a:endParaRPr/>
          </a:p>
        </p:txBody>
      </p:sp>
      <p:sp>
        <p:nvSpPr>
          <p:cNvPr id="108" name="Google Shape;108;p22"/>
          <p:cNvSpPr txBox="1">
            <a:spLocks noGrp="1"/>
          </p:cNvSpPr>
          <p:nvPr>
            <p:ph type="dt" idx="10"/>
          </p:nvPr>
        </p:nvSpPr>
        <p:spPr>
          <a:xfrm>
            <a:off x="7428309" y="6172200"/>
            <a:ext cx="120015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tx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buClr>
                <a:srgbClr val="000000"/>
              </a:buClr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9" name="Google Shape;109;p22"/>
          <p:cNvSpPr txBox="1">
            <a:spLocks noGrp="1"/>
          </p:cNvSpPr>
          <p:nvPr>
            <p:ph type="ftr" idx="11"/>
          </p:nvPr>
        </p:nvSpPr>
        <p:spPr>
          <a:xfrm>
            <a:off x="513159" y="6172200"/>
            <a:ext cx="565785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tx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buClr>
                <a:srgbClr val="000000"/>
              </a:buClr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10" name="Google Shape;110;p22"/>
          <p:cNvSpPr txBox="1">
            <a:spLocks noGrp="1"/>
          </p:cNvSpPr>
          <p:nvPr>
            <p:ph type="sldNum" idx="12"/>
          </p:nvPr>
        </p:nvSpPr>
        <p:spPr>
          <a:xfrm>
            <a:off x="7772401" y="5578475"/>
            <a:ext cx="856575" cy="6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fld id="{00000000-1234-1234-1234-123412341234}" type="slidenum">
              <a:rPr lang="en-US" smtClean="0">
                <a:solidFill>
                  <a:srgbClr val="000000"/>
                </a:solidFill>
              </a:rPr>
              <a:pPr/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11" name="Google Shape;111;p22"/>
          <p:cNvSpPr txBox="1"/>
          <p:nvPr/>
        </p:nvSpPr>
        <p:spPr>
          <a:xfrm>
            <a:off x="398859" y="812222"/>
            <a:ext cx="4572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rgbClr val="000000"/>
              </a:buClr>
              <a:buSzPts val="8000"/>
              <a:buFont typeface="Arial"/>
              <a:buNone/>
            </a:pPr>
            <a:r>
              <a:rPr lang="en-US" sz="8000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“</a:t>
            </a:r>
            <a:endParaRPr sz="1400" kern="0">
              <a:solidFill>
                <a:srgbClr val="000000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22"/>
          <p:cNvSpPr txBox="1"/>
          <p:nvPr/>
        </p:nvSpPr>
        <p:spPr>
          <a:xfrm>
            <a:off x="7714059" y="2768601"/>
            <a:ext cx="4572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r">
              <a:buClr>
                <a:srgbClr val="000000"/>
              </a:buClr>
              <a:buSzPts val="8000"/>
              <a:buFont typeface="Arial"/>
              <a:buNone/>
            </a:pPr>
            <a:r>
              <a:rPr lang="en-US" sz="8000" kern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”</a:t>
            </a:r>
            <a:endParaRPr sz="1400" kern="0">
              <a:solidFill>
                <a:srgbClr val="000000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22"/>
          <p:cNvSpPr/>
          <p:nvPr/>
        </p:nvSpPr>
        <p:spPr>
          <a:xfrm>
            <a:off x="77294" y="926803"/>
            <a:ext cx="699975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Clr>
                <a:srgbClr val="000000"/>
              </a:buClr>
              <a:buSzPts val="1800"/>
              <a:buFont typeface="Arial"/>
              <a:buNone/>
            </a:pPr>
            <a:r>
              <a:rPr lang="en-US" sz="1500" b="1" kern="0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MISAU</a:t>
            </a:r>
            <a:endParaRPr sz="1100" b="1" kern="0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</p:txBody>
      </p:sp>
      <p:pic>
        <p:nvPicPr>
          <p:cNvPr id="115" name="Google Shape;115;p2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288" y="32278"/>
            <a:ext cx="699975" cy="8811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79984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7F0FA"/>
            </a:gs>
            <a:gs pos="97000">
              <a:schemeClr val="lt1"/>
            </a:gs>
            <a:gs pos="100000">
              <a:schemeClr val="lt1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28C80A6-120B-668F-B0B5-01ACD41755E7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" name="Google Shape;10;p7"/>
          <p:cNvSpPr txBox="1">
            <a:spLocks noGrp="1"/>
          </p:cNvSpPr>
          <p:nvPr>
            <p:ph type="title"/>
          </p:nvPr>
        </p:nvSpPr>
        <p:spPr>
          <a:xfrm>
            <a:off x="513159" y="4487332"/>
            <a:ext cx="6400800" cy="150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entury Gothic"/>
              <a:buNone/>
              <a:defRPr sz="36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1" name="Google Shape;11;p7"/>
          <p:cNvSpPr txBox="1">
            <a:spLocks noGrp="1"/>
          </p:cNvSpPr>
          <p:nvPr>
            <p:ph type="body" idx="1"/>
          </p:nvPr>
        </p:nvSpPr>
        <p:spPr>
          <a:xfrm>
            <a:off x="513159" y="685800"/>
            <a:ext cx="6400800" cy="361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marR="0" lvl="0" indent="-330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▶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2004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40"/>
              <a:buFont typeface="Noto Sans Symbols"/>
              <a:buChar char="▶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0988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80"/>
              <a:buFont typeface="Noto Sans Symbols"/>
              <a:buChar char="▶"/>
              <a:defRPr sz="16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9971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9972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9972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9972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9972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9972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 dirty="0"/>
          </a:p>
        </p:txBody>
      </p:sp>
      <p:sp>
        <p:nvSpPr>
          <p:cNvPr id="12" name="Google Shape;12;p7"/>
          <p:cNvSpPr txBox="1">
            <a:spLocks noGrp="1"/>
          </p:cNvSpPr>
          <p:nvPr>
            <p:ph type="dt" idx="10"/>
          </p:nvPr>
        </p:nvSpPr>
        <p:spPr>
          <a:xfrm>
            <a:off x="7428309" y="6172200"/>
            <a:ext cx="120015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000" b="0" i="0" u="none" strike="noStrike" cap="none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>
              <a:buClr>
                <a:srgbClr val="000000"/>
              </a:buClr>
            </a:pPr>
            <a:endParaRPr lang="en-US" kern="0" dirty="0">
              <a:solidFill>
                <a:srgbClr val="000000"/>
              </a:solidFill>
            </a:endParaRPr>
          </a:p>
        </p:txBody>
      </p:sp>
      <p:sp>
        <p:nvSpPr>
          <p:cNvPr id="13" name="Google Shape;13;p7"/>
          <p:cNvSpPr txBox="1">
            <a:spLocks noGrp="1"/>
          </p:cNvSpPr>
          <p:nvPr>
            <p:ph type="ftr" idx="11"/>
          </p:nvPr>
        </p:nvSpPr>
        <p:spPr>
          <a:xfrm>
            <a:off x="513159" y="6172200"/>
            <a:ext cx="565785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000" b="0" i="0" u="none" strike="noStrike" cap="none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>
              <a:buClr>
                <a:srgbClr val="000000"/>
              </a:buClr>
            </a:pPr>
            <a:endParaRPr lang="en-US" kern="0" dirty="0">
              <a:solidFill>
                <a:srgbClr val="000000"/>
              </a:solidFill>
            </a:endParaRPr>
          </a:p>
        </p:txBody>
      </p:sp>
      <p:sp>
        <p:nvSpPr>
          <p:cNvPr id="14" name="Google Shape;14;p7"/>
          <p:cNvSpPr txBox="1">
            <a:spLocks noGrp="1"/>
          </p:cNvSpPr>
          <p:nvPr>
            <p:ph type="sldNum" idx="12"/>
          </p:nvPr>
        </p:nvSpPr>
        <p:spPr>
          <a:xfrm>
            <a:off x="7772401" y="5578475"/>
            <a:ext cx="856575" cy="6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fld id="{00000000-1234-1234-1234-123412341234}" type="slidenum">
              <a:rPr lang="en-US" kern="0" smtClean="0">
                <a:solidFill>
                  <a:srgbClr val="000000"/>
                </a:solidFill>
              </a:rPr>
              <a:pPr/>
              <a:t>‹nº›</a:t>
            </a:fld>
            <a:endParaRPr lang="en-US" kern="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253408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chemeClr val="bg1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chemeClr val="bg1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7F0FA"/>
            </a:gs>
            <a:gs pos="97000">
              <a:schemeClr val="lt1"/>
            </a:gs>
            <a:gs pos="100000">
              <a:schemeClr val="lt1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28C80A6-120B-668F-B0B5-01ACD41755E7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" name="Google Shape;10;p7"/>
          <p:cNvSpPr txBox="1">
            <a:spLocks noGrp="1"/>
          </p:cNvSpPr>
          <p:nvPr>
            <p:ph type="title"/>
          </p:nvPr>
        </p:nvSpPr>
        <p:spPr>
          <a:xfrm>
            <a:off x="513159" y="4487332"/>
            <a:ext cx="6400800" cy="150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entury Gothic"/>
              <a:buNone/>
              <a:defRPr sz="36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1" name="Google Shape;11;p7"/>
          <p:cNvSpPr txBox="1">
            <a:spLocks noGrp="1"/>
          </p:cNvSpPr>
          <p:nvPr>
            <p:ph type="body" idx="1"/>
          </p:nvPr>
        </p:nvSpPr>
        <p:spPr>
          <a:xfrm>
            <a:off x="513159" y="685800"/>
            <a:ext cx="6400800" cy="361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marR="0" lvl="0" indent="-330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▶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2004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40"/>
              <a:buFont typeface="Noto Sans Symbols"/>
              <a:buChar char="▶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0988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80"/>
              <a:buFont typeface="Noto Sans Symbols"/>
              <a:buChar char="▶"/>
              <a:defRPr sz="16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9971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9972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9972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9972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9972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9972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 dirty="0"/>
          </a:p>
        </p:txBody>
      </p:sp>
      <p:sp>
        <p:nvSpPr>
          <p:cNvPr id="12" name="Google Shape;12;p7"/>
          <p:cNvSpPr txBox="1">
            <a:spLocks noGrp="1"/>
          </p:cNvSpPr>
          <p:nvPr>
            <p:ph type="dt" idx="10"/>
          </p:nvPr>
        </p:nvSpPr>
        <p:spPr>
          <a:xfrm>
            <a:off x="7428309" y="6172200"/>
            <a:ext cx="120015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000" b="0" i="0" u="none" strike="noStrike" cap="none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>
              <a:buClr>
                <a:srgbClr val="000000"/>
              </a:buClr>
            </a:pPr>
            <a:endParaRPr lang="en-US" kern="0" dirty="0">
              <a:solidFill>
                <a:srgbClr val="000000"/>
              </a:solidFill>
            </a:endParaRPr>
          </a:p>
        </p:txBody>
      </p:sp>
      <p:sp>
        <p:nvSpPr>
          <p:cNvPr id="13" name="Google Shape;13;p7"/>
          <p:cNvSpPr txBox="1">
            <a:spLocks noGrp="1"/>
          </p:cNvSpPr>
          <p:nvPr>
            <p:ph type="ftr" idx="11"/>
          </p:nvPr>
        </p:nvSpPr>
        <p:spPr>
          <a:xfrm>
            <a:off x="513159" y="6172200"/>
            <a:ext cx="565785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000" b="0" i="0" u="none" strike="noStrike" cap="none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>
              <a:buClr>
                <a:srgbClr val="000000"/>
              </a:buClr>
            </a:pPr>
            <a:endParaRPr lang="en-US" kern="0" dirty="0">
              <a:solidFill>
                <a:srgbClr val="000000"/>
              </a:solidFill>
            </a:endParaRPr>
          </a:p>
        </p:txBody>
      </p:sp>
      <p:sp>
        <p:nvSpPr>
          <p:cNvPr id="14" name="Google Shape;14;p7"/>
          <p:cNvSpPr txBox="1">
            <a:spLocks noGrp="1"/>
          </p:cNvSpPr>
          <p:nvPr>
            <p:ph type="sldNum" idx="12"/>
          </p:nvPr>
        </p:nvSpPr>
        <p:spPr>
          <a:xfrm>
            <a:off x="7772400" y="5578475"/>
            <a:ext cx="856575" cy="6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fld id="{00000000-1234-1234-1234-123412341234}" type="slidenum">
              <a:rPr lang="en-US" kern="0" smtClean="0">
                <a:solidFill>
                  <a:srgbClr val="000000"/>
                </a:solidFill>
              </a:rPr>
              <a:pPr/>
              <a:t>‹nº›</a:t>
            </a:fld>
            <a:endParaRPr lang="en-US" kern="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519369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chemeClr val="bg1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chemeClr val="bg1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8"/>
          <p:cNvSpPr txBox="1"/>
          <p:nvPr/>
        </p:nvSpPr>
        <p:spPr>
          <a:xfrm>
            <a:off x="2332136" y="5864378"/>
            <a:ext cx="4117725" cy="248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24388"/>
              </a:lnSpc>
              <a:buClr>
                <a:srgbClr val="000000"/>
              </a:buClr>
              <a:buSzPts val="1800"/>
              <a:buFont typeface="Arial"/>
              <a:buNone/>
            </a:pPr>
            <a:r>
              <a:rPr lang="en-US" sz="1300" kern="0" dirty="0">
                <a:solidFill>
                  <a:srgbClr val="000000"/>
                </a:solidFill>
                <a:cs typeface="Arial"/>
                <a:sym typeface="Arial"/>
              </a:rPr>
              <a:t>Beira, 9 </a:t>
            </a:r>
            <a:r>
              <a:rPr lang="en-US" sz="1300" kern="0" dirty="0">
                <a:solidFill>
                  <a:srgbClr val="000000"/>
                </a:solidFill>
                <a:cs typeface="Arial"/>
                <a:sym typeface="Arial"/>
              </a:rPr>
              <a:t>de </a:t>
            </a:r>
            <a:r>
              <a:rPr lang="en-US" sz="1300" kern="0" dirty="0" err="1">
                <a:solidFill>
                  <a:srgbClr val="000000"/>
                </a:solidFill>
                <a:cs typeface="Arial"/>
                <a:sym typeface="Arial"/>
              </a:rPr>
              <a:t>Setembro</a:t>
            </a:r>
            <a:r>
              <a:rPr lang="en-US" sz="1300" kern="0" dirty="0">
                <a:solidFill>
                  <a:srgbClr val="000000"/>
                </a:solidFill>
                <a:cs typeface="Arial"/>
                <a:sym typeface="Arial"/>
              </a:rPr>
              <a:t> </a:t>
            </a:r>
            <a:r>
              <a:rPr lang="en-US" sz="1300" kern="0" dirty="0">
                <a:solidFill>
                  <a:srgbClr val="000000"/>
                </a:solidFill>
                <a:cs typeface="Arial"/>
                <a:sym typeface="Arial"/>
              </a:rPr>
              <a:t>de 2026</a:t>
            </a:r>
            <a:endParaRPr sz="9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" name="Google Shape;25;p8">
            <a:extLst>
              <a:ext uri="{FF2B5EF4-FFF2-40B4-BE49-F238E27FC236}">
                <a16:creationId xmlns:a16="http://schemas.microsoft.com/office/drawing/2014/main" xmlns="" id="{4BC7DCF8-8888-3286-356D-899FA4739776}"/>
              </a:ext>
            </a:extLst>
          </p:cNvPr>
          <p:cNvSpPr txBox="1"/>
          <p:nvPr/>
        </p:nvSpPr>
        <p:spPr>
          <a:xfrm>
            <a:off x="1608291" y="2806149"/>
            <a:ext cx="7133794" cy="1077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3500" b="1" kern="0" dirty="0">
                <a:solidFill>
                  <a:srgbClr val="050A3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LI CONSELHO COORDENADOR DE SAÚDE</a:t>
            </a:r>
            <a:endParaRPr sz="3500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6" name="Google Shape;29;p8">
            <a:extLst>
              <a:ext uri="{FF2B5EF4-FFF2-40B4-BE49-F238E27FC236}">
                <a16:creationId xmlns:a16="http://schemas.microsoft.com/office/drawing/2014/main" xmlns="" id="{622FFAD9-FA2B-D33B-6EF1-09EEF3042772}"/>
              </a:ext>
            </a:extLst>
          </p:cNvPr>
          <p:cNvSpPr/>
          <p:nvPr/>
        </p:nvSpPr>
        <p:spPr>
          <a:xfrm>
            <a:off x="3494185" y="2252112"/>
            <a:ext cx="1986750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2000" b="1" kern="0">
                <a:solidFill>
                  <a:srgbClr val="000000"/>
                </a:solidFill>
                <a:cs typeface="Arial"/>
                <a:sym typeface="Arial"/>
              </a:rPr>
              <a:t>Ministério da Saúde</a:t>
            </a:r>
            <a:endParaRPr sz="2000" b="1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" name="Google Shape;31;p8">
            <a:extLst>
              <a:ext uri="{FF2B5EF4-FFF2-40B4-BE49-F238E27FC236}">
                <a16:creationId xmlns:a16="http://schemas.microsoft.com/office/drawing/2014/main" xmlns="" id="{18C6FEE1-91C4-940A-5B51-5DCEEDE9915C}"/>
              </a:ext>
            </a:extLst>
          </p:cNvPr>
          <p:cNvSpPr txBox="1"/>
          <p:nvPr/>
        </p:nvSpPr>
        <p:spPr>
          <a:xfrm>
            <a:off x="2983772" y="6422151"/>
            <a:ext cx="3007575" cy="686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24388"/>
              </a:lnSpc>
              <a:buClr>
                <a:srgbClr val="000000"/>
              </a:buClr>
              <a:buFont typeface="Arial"/>
              <a:buNone/>
            </a:pPr>
            <a:r>
              <a:rPr lang="en-US" b="1" kern="0">
                <a:solidFill>
                  <a:srgbClr val="050A30"/>
                </a:solidFill>
                <a:cs typeface="Arial"/>
                <a:sym typeface="Arial"/>
              </a:rPr>
              <a:t>O NOSSO MAIOR VALOR É A VIDA</a:t>
            </a: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10" name="Google Shape;32;p8">
            <a:extLst>
              <a:ext uri="{FF2B5EF4-FFF2-40B4-BE49-F238E27FC236}">
                <a16:creationId xmlns:a16="http://schemas.microsoft.com/office/drawing/2014/main" xmlns="" id="{DE2DCA21-932C-20B4-A343-3DCA791D3E45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82314" y="157625"/>
            <a:ext cx="1610494" cy="202735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E135D1D1-789D-7FD3-63D3-6E916699DB95}"/>
              </a:ext>
            </a:extLst>
          </p:cNvPr>
          <p:cNvSpPr txBox="1"/>
          <p:nvPr/>
        </p:nvSpPr>
        <p:spPr>
          <a:xfrm>
            <a:off x="1420143" y="5260200"/>
            <a:ext cx="704675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pt-PT" kern="0" dirty="0">
                <a:solidFill>
                  <a:srgbClr val="000000"/>
                </a:solidFill>
                <a:cs typeface="Arial"/>
                <a:sym typeface="Arial"/>
              </a:rPr>
              <a:t>Lema: </a:t>
            </a:r>
            <a:r>
              <a:rPr lang="pt-PT" i="1" kern="0" dirty="0">
                <a:solidFill>
                  <a:srgbClr val="000000"/>
                </a:solidFill>
                <a:cs typeface="Arial"/>
                <a:sym typeface="Arial"/>
              </a:rPr>
              <a:t>Por um Serviço Nacional de Saúde de Qualidade e Humanizado para Todos</a:t>
            </a:r>
          </a:p>
        </p:txBody>
      </p:sp>
    </p:spTree>
    <p:extLst>
      <p:ext uri="{BB962C8B-B14F-4D97-AF65-F5344CB8AC3E}">
        <p14:creationId xmlns:p14="http://schemas.microsoft.com/office/powerpoint/2010/main" val="1887954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91C5CCE8-94DB-866C-6822-BE2939A0EAD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>
                <a:solidFill>
                  <a:srgbClr val="000000"/>
                </a:solidFill>
              </a:rPr>
              <a:pPr/>
              <a:t>2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831459" y="2152481"/>
            <a:ext cx="2874959" cy="395304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5B9BD5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6C1FC"/>
              </a:buClr>
              <a:buFont typeface="Arial" pitchFamily="34" charset="0"/>
              <a:buNone/>
              <a:defRPr sz="240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6C1FC"/>
              </a:buClr>
              <a:buChar char="•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6C1FC"/>
              </a:buClr>
              <a:buNone/>
              <a:defRPr>
                <a:solidFill>
                  <a:schemeClr val="tx1"/>
                </a:solidFill>
                <a:latin typeface="+mn-lt"/>
                <a:ea typeface="MS PGothic" pitchFamily="34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6C1FC"/>
              </a:buClr>
              <a:buChar char="•"/>
              <a:defRPr sz="1600">
                <a:solidFill>
                  <a:schemeClr val="tx1"/>
                </a:solidFill>
                <a:latin typeface="+mn-lt"/>
                <a:ea typeface="MS PGothic" pitchFamily="34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6C1FC"/>
              </a:buClr>
              <a:buChar char="•"/>
              <a:defRPr sz="1600">
                <a:solidFill>
                  <a:schemeClr val="tx1"/>
                </a:solidFill>
                <a:latin typeface="+mn-lt"/>
                <a:ea typeface="MS PGothic" pitchFamily="34" charset="-128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C1FC"/>
              </a:buClr>
              <a:buChar char="•"/>
              <a:defRPr sz="1600">
                <a:solidFill>
                  <a:srgbClr val="FFFFFF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C1FC"/>
              </a:buClr>
              <a:buChar char="•"/>
              <a:defRPr sz="1600">
                <a:solidFill>
                  <a:srgbClr val="FFFFFF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C1FC"/>
              </a:buClr>
              <a:buChar char="•"/>
              <a:defRPr sz="1600">
                <a:solidFill>
                  <a:srgbClr val="FFFFFF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C1FC"/>
              </a:buClr>
              <a:buChar char="•"/>
              <a:defRPr sz="1600">
                <a:solidFill>
                  <a:srgbClr val="FFFFFF"/>
                </a:solidFill>
                <a:latin typeface="+mn-lt"/>
              </a:defRPr>
            </a:lvl9pPr>
          </a:lstStyle>
          <a:p>
            <a:pPr>
              <a:buFontTx/>
              <a:buNone/>
              <a:defRPr/>
            </a:pPr>
            <a:endParaRPr lang="pt-PT" altLang="en-US" kern="0" dirty="0" smtClean="0">
              <a:solidFill>
                <a:sysClr val="windowText" lastClr="000000"/>
              </a:solidFill>
              <a:sym typeface="Arial"/>
            </a:endParaRPr>
          </a:p>
          <a:p>
            <a:pPr>
              <a:buFontTx/>
              <a:buNone/>
              <a:defRPr/>
            </a:pPr>
            <a:endParaRPr lang="pt-PT" altLang="en-US" kern="0" dirty="0" smtClean="0">
              <a:solidFill>
                <a:sysClr val="windowText" lastClr="000000"/>
              </a:solidFill>
              <a:sym typeface="Arial"/>
            </a:endParaRPr>
          </a:p>
          <a:p>
            <a:pPr marL="0" indent="0">
              <a:defRPr/>
            </a:pPr>
            <a:r>
              <a:rPr lang="pt-PT" altLang="en-US" sz="2000" kern="0" dirty="0" smtClean="0">
                <a:solidFill>
                  <a:sysClr val="windowText" lastClr="000000"/>
                </a:solidFill>
                <a:sym typeface="Arial"/>
              </a:rPr>
              <a:t>Realizar a prestação de contas do exercício económico de 2025 e traçar orientações para elaboração do PESOE 2027.</a:t>
            </a:r>
            <a:endParaRPr lang="pt-PT" altLang="pt-PT" sz="1050" kern="0" dirty="0" smtClean="0">
              <a:solidFill>
                <a:sysClr val="windowText" lastClr="000000"/>
              </a:solidFill>
              <a:sym typeface="Arial"/>
            </a:endParaRPr>
          </a:p>
          <a:p>
            <a:pPr>
              <a:buFontTx/>
              <a:buNone/>
              <a:defRPr/>
            </a:pPr>
            <a:endParaRPr lang="en-GB" altLang="pt-PT" sz="2000" kern="0" dirty="0" smtClean="0">
              <a:solidFill>
                <a:sysClr val="windowText" lastClr="000000"/>
              </a:solidFill>
              <a:sym typeface="Arial"/>
            </a:endParaRPr>
          </a:p>
        </p:txBody>
      </p:sp>
      <p:sp>
        <p:nvSpPr>
          <p:cNvPr id="7" name="Text Placeholder 3"/>
          <p:cNvSpPr txBox="1">
            <a:spLocks/>
          </p:cNvSpPr>
          <p:nvPr/>
        </p:nvSpPr>
        <p:spPr bwMode="auto">
          <a:xfrm>
            <a:off x="3870724" y="2087746"/>
            <a:ext cx="4880372" cy="40177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5B9BD5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6C1FC"/>
              </a:buClr>
              <a:buNone/>
              <a:defRPr sz="240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6C1FC"/>
              </a:buClr>
              <a:buChar char="•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6C1FC"/>
              </a:buClr>
              <a:buChar char="•"/>
              <a:defRPr>
                <a:solidFill>
                  <a:schemeClr val="tx1"/>
                </a:solidFill>
                <a:latin typeface="+mn-lt"/>
                <a:ea typeface="MS PGothic" pitchFamily="34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6C1FC"/>
              </a:buClr>
              <a:buChar char="•"/>
              <a:defRPr sz="1600">
                <a:solidFill>
                  <a:schemeClr val="tx1"/>
                </a:solidFill>
                <a:latin typeface="+mn-lt"/>
                <a:ea typeface="MS PGothic" pitchFamily="34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6C1FC"/>
              </a:buClr>
              <a:buChar char="•"/>
              <a:defRPr sz="1600">
                <a:solidFill>
                  <a:schemeClr val="tx1"/>
                </a:solidFill>
                <a:latin typeface="+mn-lt"/>
                <a:ea typeface="MS PGothic" pitchFamily="34" charset="-128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C1FC"/>
              </a:buClr>
              <a:buChar char="•"/>
              <a:defRPr sz="1600">
                <a:solidFill>
                  <a:srgbClr val="FFFFFF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C1FC"/>
              </a:buClr>
              <a:buChar char="•"/>
              <a:defRPr sz="1600">
                <a:solidFill>
                  <a:srgbClr val="FFFFFF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C1FC"/>
              </a:buClr>
              <a:buChar char="•"/>
              <a:defRPr sz="1600">
                <a:solidFill>
                  <a:srgbClr val="FFFFFF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C1FC"/>
              </a:buClr>
              <a:buChar char="•"/>
              <a:defRPr sz="1600">
                <a:solidFill>
                  <a:srgbClr val="FFFFFF"/>
                </a:solidFill>
                <a:latin typeface="+mn-lt"/>
              </a:defRPr>
            </a:lvl9pPr>
          </a:lstStyle>
          <a:p>
            <a:pPr>
              <a:buFontTx/>
              <a:buChar char="•"/>
              <a:defRPr/>
            </a:pPr>
            <a:r>
              <a:rPr lang="pt-PT" altLang="en-US" sz="1800" kern="0" dirty="0" smtClean="0">
                <a:solidFill>
                  <a:sysClr val="windowText" lastClr="000000"/>
                </a:solidFill>
                <a:sym typeface="Arial"/>
              </a:rPr>
              <a:t>Analisar o grau de cumprimento das recomendações do L Conselho Coordenador de Saúde;</a:t>
            </a:r>
            <a:endParaRPr lang="en-US" altLang="en-US" sz="1800" kern="0" dirty="0" smtClean="0">
              <a:solidFill>
                <a:sysClr val="windowText" lastClr="000000"/>
              </a:solidFill>
              <a:sym typeface="Arial"/>
            </a:endParaRPr>
          </a:p>
          <a:p>
            <a:pPr>
              <a:buFontTx/>
              <a:buChar char="•"/>
              <a:defRPr/>
            </a:pPr>
            <a:r>
              <a:rPr lang="pt-PT" altLang="en-US" sz="1800" kern="0" dirty="0" smtClean="0">
                <a:solidFill>
                  <a:sysClr val="windowText" lastClr="000000"/>
                </a:solidFill>
                <a:sym typeface="Arial"/>
              </a:rPr>
              <a:t>Analisar o desempenho do sector 2025, 1º Semestre de 2026 e os principais desafios do sector;</a:t>
            </a:r>
            <a:endParaRPr lang="en-US" altLang="en-US" sz="1800" kern="0" dirty="0" smtClean="0">
              <a:solidFill>
                <a:sysClr val="windowText" lastClr="000000"/>
              </a:solidFill>
              <a:sym typeface="Arial"/>
            </a:endParaRPr>
          </a:p>
          <a:p>
            <a:pPr>
              <a:buFontTx/>
              <a:buChar char="•"/>
              <a:defRPr/>
            </a:pPr>
            <a:r>
              <a:rPr lang="pt-PT" altLang="en-US" sz="1800" kern="0" dirty="0" smtClean="0">
                <a:solidFill>
                  <a:sysClr val="windowText" lastClr="000000"/>
                </a:solidFill>
                <a:sym typeface="Arial"/>
              </a:rPr>
              <a:t>Analisar o grau de implementação do PQG 2025-2029;</a:t>
            </a:r>
            <a:endParaRPr lang="en-US" altLang="en-US" sz="1800" kern="0" dirty="0" smtClean="0">
              <a:solidFill>
                <a:sysClr val="windowText" lastClr="000000"/>
              </a:solidFill>
              <a:sym typeface="Arial"/>
            </a:endParaRPr>
          </a:p>
          <a:p>
            <a:pPr>
              <a:buFontTx/>
              <a:buChar char="•"/>
              <a:defRPr/>
            </a:pPr>
            <a:r>
              <a:rPr lang="pt-PT" altLang="en-US" sz="1800" kern="0" dirty="0" smtClean="0">
                <a:solidFill>
                  <a:sysClr val="windowText" lastClr="000000"/>
                </a:solidFill>
                <a:sym typeface="Arial"/>
              </a:rPr>
              <a:t>Analisar as principais realizações do sector 2025;</a:t>
            </a:r>
            <a:endParaRPr lang="en-US" altLang="en-US" sz="1800" kern="0" dirty="0" smtClean="0">
              <a:solidFill>
                <a:sysClr val="windowText" lastClr="000000"/>
              </a:solidFill>
              <a:sym typeface="Arial"/>
            </a:endParaRPr>
          </a:p>
          <a:p>
            <a:pPr>
              <a:buFontTx/>
              <a:buChar char="•"/>
              <a:defRPr/>
            </a:pPr>
            <a:r>
              <a:rPr lang="pt-PT" altLang="en-US" sz="1800" kern="0" dirty="0" smtClean="0">
                <a:solidFill>
                  <a:sysClr val="windowText" lastClr="000000"/>
                </a:solidFill>
                <a:sym typeface="Arial"/>
              </a:rPr>
              <a:t>Aprovar as prioridades e linhas estratégicas do sector para 2027;</a:t>
            </a:r>
            <a:endParaRPr lang="en-US" altLang="en-US" sz="1800" kern="0" dirty="0" smtClean="0">
              <a:solidFill>
                <a:sysClr val="windowText" lastClr="000000"/>
              </a:solidFill>
              <a:sym typeface="Arial"/>
            </a:endParaRPr>
          </a:p>
          <a:p>
            <a:pPr>
              <a:buFontTx/>
              <a:buChar char="•"/>
              <a:defRPr/>
            </a:pPr>
            <a:r>
              <a:rPr lang="pt-PT" altLang="en-US" sz="1800" kern="0" dirty="0" smtClean="0">
                <a:solidFill>
                  <a:sysClr val="windowText" lastClr="000000"/>
                </a:solidFill>
                <a:sym typeface="Arial"/>
              </a:rPr>
              <a:t>Apreciar as linhas estratégicas do PESS 2026-2035; </a:t>
            </a:r>
            <a:endParaRPr lang="en-US" altLang="en-US" sz="1800" kern="0" dirty="0" smtClean="0">
              <a:solidFill>
                <a:sysClr val="windowText" lastClr="000000"/>
              </a:solidFill>
              <a:sym typeface="Arial"/>
            </a:endParaRPr>
          </a:p>
          <a:p>
            <a:pPr>
              <a:buFontTx/>
              <a:buChar char="•"/>
              <a:defRPr/>
            </a:pPr>
            <a:r>
              <a:rPr lang="pt-PT" altLang="en-US" sz="1800" kern="0" dirty="0" smtClean="0">
                <a:solidFill>
                  <a:sysClr val="windowText" lastClr="000000"/>
                </a:solidFill>
                <a:sym typeface="Arial"/>
              </a:rPr>
              <a:t>Harmonizar as intervenções para garantir a eficiência e sustentabilidade.</a:t>
            </a:r>
          </a:p>
          <a:p>
            <a:pPr>
              <a:buFontTx/>
              <a:buChar char="•"/>
              <a:defRPr/>
            </a:pPr>
            <a:r>
              <a:rPr lang="pt-PT" altLang="en-US" sz="1800" kern="0" dirty="0" smtClean="0">
                <a:solidFill>
                  <a:sysClr val="windowText" lastClr="000000"/>
                </a:solidFill>
                <a:sym typeface="Arial"/>
              </a:rPr>
              <a:t>Discutir outros temas relevantes do sector.</a:t>
            </a:r>
            <a:endParaRPr lang="en-GB" altLang="en-US" sz="1800" kern="0" dirty="0" smtClean="0">
              <a:solidFill>
                <a:sysClr val="windowText" lastClr="000000"/>
              </a:solidFill>
              <a:sym typeface="Arial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3815331" y="1271082"/>
            <a:ext cx="4880321" cy="68534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defRPr sz="2800" b="1" kern="1200" cap="all">
                <a:ln w="3175" cmpd="sng">
                  <a:noFill/>
                </a:ln>
                <a:solidFill>
                  <a:prstClr val="black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r>
              <a:rPr lang="pt-PT" dirty="0" smtClean="0">
                <a:sym typeface="Arial"/>
              </a:rPr>
              <a:t>Específicos</a:t>
            </a:r>
            <a:endParaRPr lang="en-GB" dirty="0">
              <a:sym typeface="Arial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 bwMode="auto">
          <a:xfrm>
            <a:off x="831459" y="1271083"/>
            <a:ext cx="2826677" cy="68534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2800" b="1" kern="1200" cap="all">
                <a:ln w="3175" cmpd="sng">
                  <a:noFill/>
                </a:ln>
                <a:solidFill>
                  <a:prstClr val="black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r>
              <a:rPr lang="pt-PT" dirty="0">
                <a:sym typeface="Arial"/>
              </a:rPr>
              <a:t>Geral</a:t>
            </a:r>
            <a:endParaRPr lang="en-GB" dirty="0">
              <a:sym typeface="Arial"/>
            </a:endParaRPr>
          </a:p>
        </p:txBody>
      </p:sp>
      <p:sp>
        <p:nvSpPr>
          <p:cNvPr id="10" name="TextBox 3">
            <a:extLst>
              <a:ext uri="{FF2B5EF4-FFF2-40B4-BE49-F238E27FC236}">
                <a16:creationId xmlns:a16="http://schemas.microsoft.com/office/drawing/2014/main" xmlns="" id="{0F596936-1AA5-45DC-3326-B9E59705DF58}"/>
              </a:ext>
            </a:extLst>
          </p:cNvPr>
          <p:cNvSpPr txBox="1"/>
          <p:nvPr/>
        </p:nvSpPr>
        <p:spPr>
          <a:xfrm>
            <a:off x="831459" y="301695"/>
            <a:ext cx="7864193" cy="68502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r>
              <a:rPr lang="pt-PT" sz="2800" cap="all" dirty="0">
                <a:ln w="3175" cmpd="sng">
                  <a:noFill/>
                </a:ln>
                <a:solidFill>
                  <a:prstClr val="black"/>
                </a:solidFill>
                <a:sym typeface="Arial"/>
              </a:rPr>
              <a:t>Objectivos</a:t>
            </a:r>
            <a:endParaRPr lang="en-US" sz="2800" kern="0" dirty="0">
              <a:solidFill>
                <a:srgbClr val="000000"/>
              </a:solidFill>
              <a:latin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15367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34097A1-3B02-2866-8F8A-5CF05074A5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41810" y="1391830"/>
            <a:ext cx="7075220" cy="4523448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marL="0" lvl="0" indent="0" algn="just">
              <a:spcBef>
                <a:spcPts val="0"/>
              </a:spcBef>
              <a:spcAft>
                <a:spcPts val="1000"/>
              </a:spcAft>
              <a:buClrTx/>
              <a:buSzTx/>
              <a:buNone/>
            </a:pPr>
            <a:r>
              <a:rPr lang="pt-BR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/>
              </a:rPr>
              <a:t>No final do encontro espera-se obter os seguintes resultados:</a:t>
            </a:r>
          </a:p>
          <a:p>
            <a:pPr marL="800100" lvl="1" indent="-342900" algn="just" defTabSz="457200">
              <a:spcBef>
                <a:spcPts val="0"/>
              </a:spcBef>
              <a:spcAft>
                <a:spcPts val="1000"/>
              </a:spcAft>
              <a:buClrTx/>
              <a:buSzTx/>
              <a:buFont typeface="Symbol" panose="05050102010706020507" pitchFamily="18" charset="2"/>
              <a:buChar char=""/>
            </a:pPr>
            <a:r>
              <a:rPr lang="pt-PT" sz="2000" kern="1200" dirty="0" smtClean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/>
              </a:rPr>
              <a:t>Grau </a:t>
            </a:r>
            <a:r>
              <a:rPr lang="pt-PT" sz="2000" kern="12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/>
              </a:rPr>
              <a:t>de cumprimento das recomendações do L Conselho Coordenador de Saúde analisado;</a:t>
            </a:r>
          </a:p>
          <a:p>
            <a:pPr marL="800100" lvl="1" indent="-342900" algn="just" defTabSz="457200">
              <a:spcBef>
                <a:spcPts val="0"/>
              </a:spcBef>
              <a:spcAft>
                <a:spcPts val="1000"/>
              </a:spcAft>
              <a:buClrTx/>
              <a:buSzTx/>
              <a:buFont typeface="Symbol" panose="05050102010706020507" pitchFamily="18" charset="2"/>
              <a:buChar char=""/>
            </a:pPr>
            <a:r>
              <a:rPr lang="pt-PT" sz="2000" kern="1200" dirty="0" smtClean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/>
              </a:rPr>
              <a:t>Desempenho </a:t>
            </a:r>
            <a:r>
              <a:rPr lang="pt-PT" sz="2000" kern="12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/>
              </a:rPr>
              <a:t>do Sector do ano 2025, 1º </a:t>
            </a:r>
            <a:r>
              <a:rPr lang="pt-PT" sz="2000" kern="1200" dirty="0" smtClean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/>
              </a:rPr>
              <a:t>Semestre </a:t>
            </a:r>
            <a:r>
              <a:rPr lang="pt-PT" sz="2000" kern="12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/>
              </a:rPr>
              <a:t>de 2026 e desafios do sector analisados;</a:t>
            </a:r>
          </a:p>
          <a:p>
            <a:pPr marL="800100" lvl="1" indent="-342900" algn="just" defTabSz="457200">
              <a:spcBef>
                <a:spcPts val="0"/>
              </a:spcBef>
              <a:spcAft>
                <a:spcPts val="1000"/>
              </a:spcAft>
              <a:buClrTx/>
              <a:buSzTx/>
              <a:buFont typeface="Symbol" panose="05050102010706020507" pitchFamily="18" charset="2"/>
              <a:buChar char=""/>
            </a:pPr>
            <a:r>
              <a:rPr lang="pt-PT" sz="2000" kern="1200" dirty="0" smtClean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/>
              </a:rPr>
              <a:t>Grau </a:t>
            </a:r>
            <a:r>
              <a:rPr lang="pt-PT" sz="2000" kern="12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/>
              </a:rPr>
              <a:t>de implementação </a:t>
            </a:r>
            <a:r>
              <a:rPr lang="pt-PT" sz="2000" kern="1200" dirty="0" smtClean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/>
              </a:rPr>
              <a:t>do </a:t>
            </a:r>
            <a:r>
              <a:rPr lang="pt-PT" sz="2000" kern="12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/>
              </a:rPr>
              <a:t>PQG 2025-2029, analisado;</a:t>
            </a:r>
          </a:p>
          <a:p>
            <a:pPr marL="800100" lvl="1" indent="-342900" algn="just" defTabSz="457200">
              <a:spcBef>
                <a:spcPts val="0"/>
              </a:spcBef>
              <a:spcAft>
                <a:spcPts val="1000"/>
              </a:spcAft>
              <a:buClrTx/>
              <a:buSzTx/>
              <a:buFont typeface="Symbol" panose="05050102010706020507" pitchFamily="18" charset="2"/>
              <a:buChar char=""/>
            </a:pPr>
            <a:r>
              <a:rPr lang="pt-PT" sz="2000" kern="1200" dirty="0" smtClean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/>
              </a:rPr>
              <a:t>Prioridades </a:t>
            </a:r>
            <a:r>
              <a:rPr lang="pt-PT" sz="2000" kern="12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/>
              </a:rPr>
              <a:t>e Linhas Estratégicas do PESOE 2027, aprovadas;</a:t>
            </a:r>
          </a:p>
          <a:p>
            <a:pPr marL="800100" lvl="1" indent="-342900" algn="just" defTabSz="457200">
              <a:spcBef>
                <a:spcPts val="0"/>
              </a:spcBef>
              <a:spcAft>
                <a:spcPts val="1000"/>
              </a:spcAft>
              <a:buClrTx/>
              <a:buSzTx/>
              <a:buFont typeface="Symbol" panose="05050102010706020507" pitchFamily="18" charset="2"/>
              <a:buChar char=""/>
            </a:pPr>
            <a:r>
              <a:rPr lang="pt-PT" sz="2000" kern="1200" dirty="0" smtClean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/>
              </a:rPr>
              <a:t>Linhas </a:t>
            </a:r>
            <a:r>
              <a:rPr lang="pt-PT" sz="2000" kern="12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/>
              </a:rPr>
              <a:t>estratégicas do PESS 2026-2035, apreciadas; </a:t>
            </a:r>
          </a:p>
          <a:p>
            <a:pPr marL="800100" lvl="1" indent="-342900" algn="just" defTabSz="457200">
              <a:spcBef>
                <a:spcPts val="0"/>
              </a:spcBef>
              <a:spcAft>
                <a:spcPts val="1000"/>
              </a:spcAft>
              <a:buClrTx/>
              <a:buSzTx/>
              <a:buFont typeface="Symbol" panose="05050102010706020507" pitchFamily="18" charset="2"/>
              <a:buChar char=""/>
            </a:pPr>
            <a:r>
              <a:rPr lang="pt-PT" sz="2000" kern="1200" dirty="0" smtClean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/>
              </a:rPr>
              <a:t>Harmonizadas </a:t>
            </a:r>
            <a:r>
              <a:rPr lang="pt-PT" sz="2000" kern="12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/>
              </a:rPr>
              <a:t>as intervenções para garantir a eficiência e sustentabilidade ao </a:t>
            </a:r>
            <a:r>
              <a:rPr lang="pt-PT" sz="2000" kern="1200" dirty="0" smtClean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/>
              </a:rPr>
              <a:t>nível </a:t>
            </a:r>
            <a:r>
              <a:rPr lang="pt-PT" sz="2000" kern="12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/>
              </a:rPr>
              <a:t>do sector</a:t>
            </a:r>
            <a:r>
              <a:rPr lang="pt-PT" sz="2000" kern="1200" dirty="0" smtClean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/>
              </a:rPr>
              <a:t>.</a:t>
            </a:r>
            <a:endParaRPr lang="pt-PT" sz="2000" kern="1200" dirty="0">
              <a:solidFill>
                <a:srgbClr val="000000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91C5CCE8-94DB-866C-6822-BE2939A0EAD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>
                <a:solidFill>
                  <a:srgbClr val="000000"/>
                </a:solidFill>
              </a:rPr>
              <a:pPr/>
              <a:t>3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xmlns="" id="{0F596936-1AA5-45DC-3326-B9E59705DF58}"/>
              </a:ext>
            </a:extLst>
          </p:cNvPr>
          <p:cNvSpPr txBox="1"/>
          <p:nvPr/>
        </p:nvSpPr>
        <p:spPr>
          <a:xfrm>
            <a:off x="1747881" y="304347"/>
            <a:ext cx="7069151" cy="68502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r>
              <a:rPr lang="pt-PT" sz="2800" dirty="0" smtClean="0">
                <a:solidFill>
                  <a:prstClr val="black"/>
                </a:solidFill>
                <a:latin typeface="Arial"/>
                <a:ea typeface="MS PGothic" panose="020B0600070205080204" pitchFamily="34" charset="-128"/>
                <a:cs typeface="MS PGothic" panose="020B0600070205080204" pitchFamily="34" charset="-128"/>
                <a:sym typeface="Arial"/>
              </a:rPr>
              <a:t>RESULTADOS ESPERADOS</a:t>
            </a:r>
            <a:endParaRPr lang="en-US" kern="0" dirty="0">
              <a:solidFill>
                <a:srgbClr val="000000"/>
              </a:solidFill>
              <a:latin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81379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34097A1-3B02-2866-8F8A-5CF05074A5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47881" y="1327099"/>
            <a:ext cx="7069151" cy="4685289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>
            <a:normAutofit fontScale="55000" lnSpcReduction="20000"/>
          </a:bodyPr>
          <a:lstStyle/>
          <a:p>
            <a:pPr marL="800100" lvl="1" indent="-342900" algn="just" defTabSz="457200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Symbol" panose="05050102010706020507" pitchFamily="18" charset="2"/>
              <a:buChar char=""/>
            </a:pPr>
            <a:r>
              <a:rPr lang="pt-BR" sz="3200" kern="12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/>
              </a:rPr>
              <a:t>Formato: presencial; </a:t>
            </a:r>
          </a:p>
          <a:p>
            <a:pPr marL="800100" lvl="1" indent="-342900" algn="just" defTabSz="457200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Symbol" panose="05050102010706020507" pitchFamily="18" charset="2"/>
              <a:buChar char=""/>
            </a:pPr>
            <a:r>
              <a:rPr lang="pt-BR" sz="3200" kern="12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/>
              </a:rPr>
              <a:t>Apresentações em </a:t>
            </a:r>
            <a:r>
              <a:rPr lang="pt-BR" sz="3200" kern="1200" dirty="0" smtClean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/>
              </a:rPr>
              <a:t>powerpoint e painel de discuss</a:t>
            </a:r>
            <a:r>
              <a:rPr lang="en-US" altLang="en-US" sz="3100" kern="1200" dirty="0" smtClean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ã</a:t>
            </a:r>
            <a:r>
              <a:rPr lang="pt-BR" sz="3200" kern="1200" dirty="0" smtClean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/>
              </a:rPr>
              <a:t>o;</a:t>
            </a:r>
            <a:endParaRPr lang="pt-BR" sz="3200" kern="1200" dirty="0">
              <a:solidFill>
                <a:srgbClr val="000000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  <a:sym typeface="Arial"/>
            </a:endParaRPr>
          </a:p>
          <a:p>
            <a:pPr marL="800100" lvl="1" indent="-342900" algn="just" defTabSz="457200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Symbol" panose="05050102010706020507" pitchFamily="18" charset="2"/>
              <a:buChar char=""/>
            </a:pPr>
            <a:r>
              <a:rPr lang="pt-BR" sz="3200" kern="12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/>
              </a:rPr>
              <a:t>Discussão dos temas em plenária: t</a:t>
            </a:r>
            <a:r>
              <a:rPr lang="en-US" altLang="en-US" sz="3200" kern="1200" dirty="0" err="1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emas</a:t>
            </a:r>
            <a:r>
              <a:rPr lang="en-US" altLang="en-US" sz="3200" kern="1200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 de </a:t>
            </a:r>
            <a:r>
              <a:rPr lang="en-US" altLang="en-US" sz="3200" kern="1200" dirty="0" err="1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prestação</a:t>
            </a:r>
            <a:r>
              <a:rPr lang="en-US" altLang="en-US" sz="3200" kern="1200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 de </a:t>
            </a:r>
            <a:r>
              <a:rPr lang="en-US" altLang="en-US" sz="3200" kern="1200" dirty="0" err="1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contas</a:t>
            </a:r>
            <a:r>
              <a:rPr lang="en-US" altLang="en-US" sz="3200" kern="1200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, </a:t>
            </a:r>
            <a:r>
              <a:rPr lang="en-US" altLang="en-US" sz="3200" kern="1200" dirty="0" err="1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temas</a:t>
            </a:r>
            <a:r>
              <a:rPr lang="en-US" altLang="en-US" sz="3200" kern="1200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 de </a:t>
            </a:r>
            <a:r>
              <a:rPr lang="en-US" altLang="en-US" sz="3200" kern="1200" dirty="0" err="1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planificação</a:t>
            </a:r>
            <a:r>
              <a:rPr lang="en-US" altLang="en-US" sz="3200" kern="1200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 e </a:t>
            </a:r>
            <a:r>
              <a:rPr lang="en-US" altLang="en-US" sz="3200" kern="1200" dirty="0" err="1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discussão</a:t>
            </a:r>
            <a:r>
              <a:rPr lang="en-US" altLang="en-US" sz="3200" kern="1200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, </a:t>
            </a:r>
            <a:r>
              <a:rPr lang="en-US" altLang="en-US" sz="3200" kern="1200" dirty="0" err="1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temas</a:t>
            </a:r>
            <a:r>
              <a:rPr lang="en-US" altLang="en-US" sz="3200" kern="1200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 </a:t>
            </a:r>
            <a:r>
              <a:rPr lang="en-US" altLang="en-US" sz="3200" kern="1200" dirty="0" err="1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informativos</a:t>
            </a:r>
            <a:r>
              <a:rPr lang="en-US" altLang="en-US" sz="3200" kern="1200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; </a:t>
            </a:r>
          </a:p>
          <a:p>
            <a:pPr marL="800100" lvl="1" indent="-342900" algn="just" defTabSz="457200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Symbol" panose="05050102010706020507" pitchFamily="18" charset="2"/>
              <a:buChar char=""/>
            </a:pPr>
            <a:r>
              <a:rPr lang="pt-BR" sz="3200" kern="1200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Documentação da reunião:</a:t>
            </a:r>
          </a:p>
          <a:p>
            <a:pPr marL="1257300" lvl="2" indent="-342900" algn="just" defTabSz="457200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Symbol" panose="05050102010706020507" pitchFamily="18" charset="2"/>
              <a:buChar char=""/>
              <a:defRPr/>
            </a:pPr>
            <a:r>
              <a:rPr lang="pt-PT" sz="3200" kern="12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/>
              </a:rPr>
              <a:t>Síntese diárias com principais pontos discutidos e as decisões tomadas</a:t>
            </a:r>
            <a:r>
              <a:rPr lang="pt-BR" sz="3200" kern="12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/>
              </a:rPr>
              <a:t>;</a:t>
            </a:r>
          </a:p>
          <a:p>
            <a:pPr marL="1257300" lvl="2" indent="-342900" algn="just" defTabSz="457200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Symbol" panose="05050102010706020507" pitchFamily="18" charset="2"/>
              <a:buChar char=""/>
              <a:defRPr/>
            </a:pPr>
            <a:r>
              <a:rPr lang="pt-BR" sz="3200" kern="12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/>
              </a:rPr>
              <a:t>Comunicado final </a:t>
            </a:r>
            <a:r>
              <a:rPr lang="pt-BR" sz="3200" kern="1200" dirty="0" smtClean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/>
              </a:rPr>
              <a:t>e </a:t>
            </a:r>
            <a:r>
              <a:rPr lang="pt-PT" sz="3200" kern="12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/>
              </a:rPr>
              <a:t>m</a:t>
            </a:r>
            <a:r>
              <a:rPr lang="pt-PT" sz="3200" kern="1200" dirty="0" smtClean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/>
              </a:rPr>
              <a:t>atriz das principais decisões.</a:t>
            </a:r>
            <a:endParaRPr lang="pt-BR" sz="3200" kern="1200" dirty="0">
              <a:solidFill>
                <a:srgbClr val="000000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91C5CCE8-94DB-866C-6822-BE2939A0EAD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xmlns="" id="{0F596936-1AA5-45DC-3326-B9E59705DF58}"/>
              </a:ext>
            </a:extLst>
          </p:cNvPr>
          <p:cNvSpPr txBox="1"/>
          <p:nvPr/>
        </p:nvSpPr>
        <p:spPr>
          <a:xfrm>
            <a:off x="1747881" y="304347"/>
            <a:ext cx="7069151" cy="68502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r>
              <a:rPr lang="pt-PT" sz="2800" dirty="0" smtClean="0">
                <a:solidFill>
                  <a:prstClr val="black"/>
                </a:solidFill>
                <a:latin typeface="Arial"/>
                <a:ea typeface="MS PGothic" panose="020B0600070205080204" pitchFamily="34" charset="-128"/>
                <a:cs typeface="MS PGothic" panose="020B0600070205080204" pitchFamily="34" charset="-128"/>
                <a:sym typeface="Arial"/>
              </a:rPr>
              <a:t>METODOLOGIA</a:t>
            </a:r>
            <a:endParaRPr lang="en-US" sz="2800" dirty="0">
              <a:solidFill>
                <a:prstClr val="black"/>
              </a:solidFill>
              <a:latin typeface="Arial"/>
              <a:ea typeface="MS PGothic" panose="020B0600070205080204" pitchFamily="34" charset="-128"/>
              <a:cs typeface="MS PGothic" panose="020B0600070205080204" pitchFamily="34" charset="-128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72532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ce">
  <a:themeElements>
    <a:clrScheme name="Slice">
      <a:dk1>
        <a:srgbClr val="000000"/>
      </a:dk1>
      <a:lt1>
        <a:srgbClr val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Slice">
  <a:themeElements>
    <a:clrScheme name="Slice">
      <a:dk1>
        <a:srgbClr val="000000"/>
      </a:dk1>
      <a:lt1>
        <a:srgbClr val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289</Words>
  <Application>Microsoft Office PowerPoint</Application>
  <PresentationFormat>Apresentação no Ecrã (4:3)</PresentationFormat>
  <Paragraphs>37</Paragraphs>
  <Slides>4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dos diapositivos</vt:lpstr>
      </vt:variant>
      <vt:variant>
        <vt:i4>4</vt:i4>
      </vt:variant>
    </vt:vector>
  </HeadingPairs>
  <TitlesOfParts>
    <vt:vector size="6" baseType="lpstr">
      <vt:lpstr>Slice</vt:lpstr>
      <vt:lpstr>1_Slice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Nelita Nassone</dc:creator>
  <cp:lastModifiedBy>Nelita Nassone</cp:lastModifiedBy>
  <cp:revision>1</cp:revision>
  <dcterms:created xsi:type="dcterms:W3CDTF">2026-08-05T12:57:17Z</dcterms:created>
  <dcterms:modified xsi:type="dcterms:W3CDTF">2026-08-05T12:58:08Z</dcterms:modified>
</cp:coreProperties>
</file>